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grandir Grand Heavy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dal" panose="020B0604020202020204" charset="0"/>
      <p:regular r:id="rId14"/>
    </p:embeddedFont>
    <p:embeddedFont>
      <p:font typeface="DM Sans Bold" panose="020B0604020202020204" charset="0"/>
      <p:regular r:id="rId15"/>
    </p:embeddedFont>
    <p:embeddedFont>
      <p:font typeface="Helios" panose="020B0604020202020204" charset="0"/>
      <p:regular r:id="rId16"/>
    </p:embeddedFont>
    <p:embeddedFont>
      <p:font typeface="Helio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40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40.svg"/><Relationship Id="rId3" Type="http://schemas.openxmlformats.org/officeDocument/2006/relationships/image" Target="../media/image3.svg"/><Relationship Id="rId21" Type="http://schemas.openxmlformats.org/officeDocument/2006/relationships/image" Target="../media/image33.png"/><Relationship Id="rId7" Type="http://schemas.openxmlformats.org/officeDocument/2006/relationships/image" Target="../media/image12.png"/><Relationship Id="rId12" Type="http://schemas.openxmlformats.org/officeDocument/2006/relationships/image" Target="../media/image11.svg"/><Relationship Id="rId17" Type="http://schemas.openxmlformats.org/officeDocument/2006/relationships/image" Target="../media/image39.png"/><Relationship Id="rId2" Type="http://schemas.openxmlformats.org/officeDocument/2006/relationships/image" Target="../media/image2.png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10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28.svg"/><Relationship Id="rId19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14" Type="http://schemas.openxmlformats.org/officeDocument/2006/relationships/image" Target="../media/image19.svg"/><Relationship Id="rId22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.svg"/><Relationship Id="rId18" Type="http://schemas.openxmlformats.org/officeDocument/2006/relationships/image" Target="../media/image51.png"/><Relationship Id="rId3" Type="http://schemas.openxmlformats.org/officeDocument/2006/relationships/image" Target="../media/image3.svg"/><Relationship Id="rId21" Type="http://schemas.openxmlformats.org/officeDocument/2006/relationships/image" Target="../media/image34.svg"/><Relationship Id="rId7" Type="http://schemas.openxmlformats.org/officeDocument/2006/relationships/image" Target="../media/image46.png"/><Relationship Id="rId12" Type="http://schemas.openxmlformats.org/officeDocument/2006/relationships/image" Target="../media/image4.png"/><Relationship Id="rId17" Type="http://schemas.openxmlformats.org/officeDocument/2006/relationships/image" Target="../media/image11.sv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5" Type="http://schemas.openxmlformats.org/officeDocument/2006/relationships/image" Target="../media/image7.svg"/><Relationship Id="rId10" Type="http://schemas.openxmlformats.org/officeDocument/2006/relationships/image" Target="../media/image49.png"/><Relationship Id="rId19" Type="http://schemas.openxmlformats.org/officeDocument/2006/relationships/image" Target="../media/image52.svg"/><Relationship Id="rId4" Type="http://schemas.openxmlformats.org/officeDocument/2006/relationships/image" Target="../media/image1.png"/><Relationship Id="rId9" Type="http://schemas.openxmlformats.org/officeDocument/2006/relationships/image" Target="../media/image48.jpe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6.svg"/><Relationship Id="rId3" Type="http://schemas.openxmlformats.org/officeDocument/2006/relationships/image" Target="../media/image3.svg"/><Relationship Id="rId7" Type="http://schemas.openxmlformats.org/officeDocument/2006/relationships/image" Target="../media/image55.jpeg"/><Relationship Id="rId12" Type="http://schemas.openxmlformats.org/officeDocument/2006/relationships/image" Target="../media/image25.png"/><Relationship Id="rId17" Type="http://schemas.openxmlformats.org/officeDocument/2006/relationships/image" Target="../media/image34.sv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7.svg"/><Relationship Id="rId5" Type="http://schemas.openxmlformats.org/officeDocument/2006/relationships/image" Target="../media/image53.png"/><Relationship Id="rId15" Type="http://schemas.openxmlformats.org/officeDocument/2006/relationships/image" Target="../media/image40.svg"/><Relationship Id="rId10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5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60.png"/><Relationship Id="rId18" Type="http://schemas.openxmlformats.org/officeDocument/2006/relationships/image" Target="../media/image63.jpe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59.svg"/><Relationship Id="rId17" Type="http://schemas.openxmlformats.org/officeDocument/2006/relationships/image" Target="../media/image62.jpeg"/><Relationship Id="rId2" Type="http://schemas.openxmlformats.org/officeDocument/2006/relationships/image" Target="../media/image2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8.png"/><Relationship Id="rId5" Type="http://schemas.openxmlformats.org/officeDocument/2006/relationships/image" Target="../media/image44.png"/><Relationship Id="rId15" Type="http://schemas.openxmlformats.org/officeDocument/2006/relationships/image" Target="../media/image33.png"/><Relationship Id="rId10" Type="http://schemas.openxmlformats.org/officeDocument/2006/relationships/image" Target="../media/image11.svg"/><Relationship Id="rId19" Type="http://schemas.openxmlformats.org/officeDocument/2006/relationships/image" Target="../media/image64.jpe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image" Target="../media/image6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4.svg"/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65.png"/><Relationship Id="rId5" Type="http://schemas.openxmlformats.org/officeDocument/2006/relationships/image" Target="../media/image21.png"/><Relationship Id="rId10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01511" y="1679896"/>
            <a:ext cx="4038108" cy="4038108"/>
          </a:xfrm>
          <a:custGeom>
            <a:avLst/>
            <a:gdLst/>
            <a:ahLst/>
            <a:cxnLst/>
            <a:rect l="l" t="t" r="r" b="b"/>
            <a:pathLst>
              <a:path w="4038108" h="4038108">
                <a:moveTo>
                  <a:pt x="0" y="0"/>
                </a:moveTo>
                <a:lnTo>
                  <a:pt x="4038108" y="0"/>
                </a:lnTo>
                <a:lnTo>
                  <a:pt x="4038108" y="4038108"/>
                </a:lnTo>
                <a:lnTo>
                  <a:pt x="0" y="403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1847892">
            <a:off x="-403748" y="1970606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2468104">
            <a:off x="12878241" y="8782812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2065721">
            <a:off x="6772126" y="8844573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-2065721">
            <a:off x="12656653" y="4811025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750616" y="3794507"/>
            <a:ext cx="4079982" cy="4079982"/>
          </a:xfrm>
          <a:custGeom>
            <a:avLst/>
            <a:gdLst/>
            <a:ahLst/>
            <a:cxnLst/>
            <a:rect l="l" t="t" r="r" b="b"/>
            <a:pathLst>
              <a:path w="4079982" h="4079982">
                <a:moveTo>
                  <a:pt x="0" y="0"/>
                </a:moveTo>
                <a:lnTo>
                  <a:pt x="4079982" y="0"/>
                </a:lnTo>
                <a:lnTo>
                  <a:pt x="4079982" y="4079982"/>
                </a:lnTo>
                <a:lnTo>
                  <a:pt x="0" y="4079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 flipH="1">
            <a:off x="794654" y="6380865"/>
            <a:ext cx="955962" cy="2360401"/>
          </a:xfrm>
          <a:custGeom>
            <a:avLst/>
            <a:gdLst/>
            <a:ahLst/>
            <a:cxnLst/>
            <a:rect l="l" t="t" r="r" b="b"/>
            <a:pathLst>
              <a:path w="955962" h="2360401">
                <a:moveTo>
                  <a:pt x="955962" y="0"/>
                </a:moveTo>
                <a:lnTo>
                  <a:pt x="0" y="0"/>
                </a:lnTo>
                <a:lnTo>
                  <a:pt x="0" y="2360401"/>
                </a:lnTo>
                <a:lnTo>
                  <a:pt x="955962" y="2360401"/>
                </a:lnTo>
                <a:lnTo>
                  <a:pt x="9559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-6999205">
            <a:off x="15879263" y="3980036"/>
            <a:ext cx="2260002" cy="1915352"/>
          </a:xfrm>
          <a:custGeom>
            <a:avLst/>
            <a:gdLst/>
            <a:ahLst/>
            <a:cxnLst/>
            <a:rect l="l" t="t" r="r" b="b"/>
            <a:pathLst>
              <a:path w="2260002" h="1915352">
                <a:moveTo>
                  <a:pt x="0" y="0"/>
                </a:moveTo>
                <a:lnTo>
                  <a:pt x="2260002" y="0"/>
                </a:lnTo>
                <a:lnTo>
                  <a:pt x="2260002" y="1915352"/>
                </a:lnTo>
                <a:lnTo>
                  <a:pt x="0" y="1915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 rot="1905287">
            <a:off x="2821352" y="1653400"/>
            <a:ext cx="1240914" cy="1214545"/>
          </a:xfrm>
          <a:custGeom>
            <a:avLst/>
            <a:gdLst/>
            <a:ahLst/>
            <a:cxnLst/>
            <a:rect l="l" t="t" r="r" b="b"/>
            <a:pathLst>
              <a:path w="1240914" h="1214545">
                <a:moveTo>
                  <a:pt x="0" y="0"/>
                </a:moveTo>
                <a:lnTo>
                  <a:pt x="1240914" y="0"/>
                </a:lnTo>
                <a:lnTo>
                  <a:pt x="1240914" y="1214545"/>
                </a:lnTo>
                <a:lnTo>
                  <a:pt x="0" y="12145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 rot="-1034525">
            <a:off x="4967736" y="6860243"/>
            <a:ext cx="1484687" cy="1484687"/>
          </a:xfrm>
          <a:custGeom>
            <a:avLst/>
            <a:gdLst/>
            <a:ahLst/>
            <a:cxnLst/>
            <a:rect l="l" t="t" r="r" b="b"/>
            <a:pathLst>
              <a:path w="1484687" h="1484687">
                <a:moveTo>
                  <a:pt x="0" y="0"/>
                </a:moveTo>
                <a:lnTo>
                  <a:pt x="1484686" y="0"/>
                </a:lnTo>
                <a:lnTo>
                  <a:pt x="1484686" y="1484687"/>
                </a:lnTo>
                <a:lnTo>
                  <a:pt x="0" y="14846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5497331" y="1084413"/>
            <a:ext cx="1141769" cy="1141769"/>
          </a:xfrm>
          <a:custGeom>
            <a:avLst/>
            <a:gdLst/>
            <a:ahLst/>
            <a:cxnLst/>
            <a:rect l="l" t="t" r="r" b="b"/>
            <a:pathLst>
              <a:path w="1141769" h="1141769">
                <a:moveTo>
                  <a:pt x="0" y="0"/>
                </a:moveTo>
                <a:lnTo>
                  <a:pt x="1141769" y="0"/>
                </a:lnTo>
                <a:lnTo>
                  <a:pt x="1141769" y="1141769"/>
                </a:lnTo>
                <a:lnTo>
                  <a:pt x="0" y="1141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Freeform 13"/>
          <p:cNvSpPr/>
          <p:nvPr/>
        </p:nvSpPr>
        <p:spPr>
          <a:xfrm rot="857491">
            <a:off x="14701975" y="617274"/>
            <a:ext cx="1489893" cy="1482444"/>
          </a:xfrm>
          <a:custGeom>
            <a:avLst/>
            <a:gdLst/>
            <a:ahLst/>
            <a:cxnLst/>
            <a:rect l="l" t="t" r="r" b="b"/>
            <a:pathLst>
              <a:path w="1489893" h="1482444">
                <a:moveTo>
                  <a:pt x="0" y="0"/>
                </a:moveTo>
                <a:lnTo>
                  <a:pt x="1489893" y="0"/>
                </a:lnTo>
                <a:lnTo>
                  <a:pt x="1489893" y="1482443"/>
                </a:lnTo>
                <a:lnTo>
                  <a:pt x="0" y="14824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4" name="Group 14"/>
          <p:cNvGrpSpPr/>
          <p:nvPr/>
        </p:nvGrpSpPr>
        <p:grpSpPr>
          <a:xfrm rot="-449773">
            <a:off x="14411698" y="8987747"/>
            <a:ext cx="2469491" cy="462553"/>
            <a:chOff x="0" y="0"/>
            <a:chExt cx="1029273" cy="1927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9273" cy="192790"/>
            </a:xfrm>
            <a:custGeom>
              <a:avLst/>
              <a:gdLst/>
              <a:ahLst/>
              <a:cxnLst/>
              <a:rect l="l" t="t" r="r" b="b"/>
              <a:pathLst>
                <a:path w="1029273" h="192790">
                  <a:moveTo>
                    <a:pt x="0" y="0"/>
                  </a:moveTo>
                  <a:lnTo>
                    <a:pt x="1029273" y="0"/>
                  </a:lnTo>
                  <a:lnTo>
                    <a:pt x="1029273" y="192790"/>
                  </a:lnTo>
                  <a:lnTo>
                    <a:pt x="0" y="192790"/>
                  </a:lnTo>
                  <a:close/>
                </a:path>
              </a:pathLst>
            </a:custGeom>
            <a:solidFill>
              <a:srgbClr val="CFE50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29273" cy="240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1847892">
            <a:off x="-2161637" y="942279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8" name="Freeform 18"/>
          <p:cNvSpPr/>
          <p:nvPr/>
        </p:nvSpPr>
        <p:spPr>
          <a:xfrm>
            <a:off x="1846418" y="8148790"/>
            <a:ext cx="1181235" cy="1359695"/>
          </a:xfrm>
          <a:custGeom>
            <a:avLst/>
            <a:gdLst/>
            <a:ahLst/>
            <a:cxnLst/>
            <a:rect l="l" t="t" r="r" b="b"/>
            <a:pathLst>
              <a:path w="1181235" h="1359695">
                <a:moveTo>
                  <a:pt x="0" y="0"/>
                </a:moveTo>
                <a:lnTo>
                  <a:pt x="1181235" y="0"/>
                </a:lnTo>
                <a:lnTo>
                  <a:pt x="1181235" y="1359695"/>
                </a:lnTo>
                <a:lnTo>
                  <a:pt x="0" y="13596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9" name="Group 19"/>
          <p:cNvGrpSpPr/>
          <p:nvPr/>
        </p:nvGrpSpPr>
        <p:grpSpPr>
          <a:xfrm rot="-194358">
            <a:off x="5223220" y="2263960"/>
            <a:ext cx="8708162" cy="1719315"/>
            <a:chOff x="0" y="0"/>
            <a:chExt cx="1635616" cy="3229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35616" cy="322931"/>
            </a:xfrm>
            <a:custGeom>
              <a:avLst/>
              <a:gdLst/>
              <a:ahLst/>
              <a:cxnLst/>
              <a:rect l="l" t="t" r="r" b="b"/>
              <a:pathLst>
                <a:path w="1635616" h="322931">
                  <a:moveTo>
                    <a:pt x="0" y="0"/>
                  </a:moveTo>
                  <a:lnTo>
                    <a:pt x="1635616" y="0"/>
                  </a:lnTo>
                  <a:lnTo>
                    <a:pt x="1635616" y="322931"/>
                  </a:lnTo>
                  <a:lnTo>
                    <a:pt x="0" y="322931"/>
                  </a:lnTo>
                  <a:close/>
                </a:path>
              </a:pathLst>
            </a:custGeom>
            <a:solidFill>
              <a:srgbClr val="19C68A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635616" cy="370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620824">
            <a:off x="13412611" y="2877263"/>
            <a:ext cx="1319707" cy="998029"/>
          </a:xfrm>
          <a:custGeom>
            <a:avLst/>
            <a:gdLst/>
            <a:ahLst/>
            <a:cxnLst/>
            <a:rect l="l" t="t" r="r" b="b"/>
            <a:pathLst>
              <a:path w="1319707" h="998029">
                <a:moveTo>
                  <a:pt x="0" y="0"/>
                </a:moveTo>
                <a:lnTo>
                  <a:pt x="1319708" y="0"/>
                </a:lnTo>
                <a:lnTo>
                  <a:pt x="1319708" y="998029"/>
                </a:lnTo>
                <a:lnTo>
                  <a:pt x="0" y="9980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23" name="Group 23"/>
          <p:cNvGrpSpPr/>
          <p:nvPr/>
        </p:nvGrpSpPr>
        <p:grpSpPr>
          <a:xfrm rot="94429">
            <a:off x="2507649" y="4413095"/>
            <a:ext cx="13780754" cy="2071616"/>
            <a:chOff x="0" y="0"/>
            <a:chExt cx="2588379" cy="3891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88379" cy="389103"/>
            </a:xfrm>
            <a:custGeom>
              <a:avLst/>
              <a:gdLst/>
              <a:ahLst/>
              <a:cxnLst/>
              <a:rect l="l" t="t" r="r" b="b"/>
              <a:pathLst>
                <a:path w="2588379" h="389103">
                  <a:moveTo>
                    <a:pt x="0" y="0"/>
                  </a:moveTo>
                  <a:lnTo>
                    <a:pt x="2588379" y="0"/>
                  </a:lnTo>
                  <a:lnTo>
                    <a:pt x="2588379" y="389103"/>
                  </a:lnTo>
                  <a:lnTo>
                    <a:pt x="0" y="389103"/>
                  </a:lnTo>
                  <a:close/>
                </a:path>
              </a:pathLst>
            </a:custGeom>
            <a:solidFill>
              <a:srgbClr val="FF7E4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588379" cy="436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 rot="94429">
            <a:off x="2703320" y="4850186"/>
            <a:ext cx="13362890" cy="142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3"/>
              </a:lnSpc>
            </a:pPr>
            <a:r>
              <a:rPr lang="en-US" sz="5765" spc="-11">
                <a:solidFill>
                  <a:srgbClr val="001640"/>
                </a:solidFill>
                <a:latin typeface="Helios Bold"/>
              </a:rPr>
              <a:t>PROJECT MANAGEMENT &amp; PROFESSIONAL PRACTICE</a:t>
            </a:r>
          </a:p>
        </p:txBody>
      </p:sp>
      <p:sp>
        <p:nvSpPr>
          <p:cNvPr id="27" name="TextBox 27"/>
          <p:cNvSpPr txBox="1"/>
          <p:nvPr/>
        </p:nvSpPr>
        <p:spPr>
          <a:xfrm rot="-194358">
            <a:off x="6242043" y="2402996"/>
            <a:ext cx="6680350" cy="193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4"/>
              </a:lnSpc>
            </a:pPr>
            <a:r>
              <a:rPr lang="en-US" sz="7222" spc="21">
                <a:solidFill>
                  <a:srgbClr val="001640"/>
                </a:solidFill>
                <a:latin typeface="Agrandir Grand Heavy"/>
              </a:rPr>
              <a:t>BCI3302</a:t>
            </a:r>
          </a:p>
          <a:p>
            <a:pPr algn="ctr">
              <a:lnSpc>
                <a:spcPts val="6644"/>
              </a:lnSpc>
            </a:pPr>
            <a:r>
              <a:rPr lang="en-US" sz="7222" spc="21">
                <a:solidFill>
                  <a:srgbClr val="001640"/>
                </a:solidFill>
                <a:latin typeface="Agrandir Grand Heavy"/>
              </a:rPr>
              <a:t>23/24-II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638362" y="7580106"/>
            <a:ext cx="10063755" cy="2741421"/>
            <a:chOff x="0" y="0"/>
            <a:chExt cx="2650536" cy="7220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650536" cy="722020"/>
            </a:xfrm>
            <a:custGeom>
              <a:avLst/>
              <a:gdLst/>
              <a:ahLst/>
              <a:cxnLst/>
              <a:rect l="l" t="t" r="r" b="b"/>
              <a:pathLst>
                <a:path w="2650536" h="722020">
                  <a:moveTo>
                    <a:pt x="38464" y="0"/>
                  </a:moveTo>
                  <a:lnTo>
                    <a:pt x="2612072" y="0"/>
                  </a:lnTo>
                  <a:cubicBezTo>
                    <a:pt x="2633315" y="0"/>
                    <a:pt x="2650536" y="17221"/>
                    <a:pt x="2650536" y="38464"/>
                  </a:cubicBezTo>
                  <a:lnTo>
                    <a:pt x="2650536" y="683556"/>
                  </a:lnTo>
                  <a:cubicBezTo>
                    <a:pt x="2650536" y="704799"/>
                    <a:pt x="2633315" y="722020"/>
                    <a:pt x="2612072" y="722020"/>
                  </a:cubicBezTo>
                  <a:lnTo>
                    <a:pt x="38464" y="722020"/>
                  </a:lnTo>
                  <a:cubicBezTo>
                    <a:pt x="17221" y="722020"/>
                    <a:pt x="0" y="704799"/>
                    <a:pt x="0" y="683556"/>
                  </a:cubicBezTo>
                  <a:lnTo>
                    <a:pt x="0" y="38464"/>
                  </a:lnTo>
                  <a:cubicBezTo>
                    <a:pt x="0" y="17221"/>
                    <a:pt x="17221" y="0"/>
                    <a:pt x="38464" y="0"/>
                  </a:cubicBezTo>
                  <a:close/>
                </a:path>
              </a:pathLst>
            </a:custGeom>
            <a:solidFill>
              <a:srgbClr val="CFE500"/>
            </a:solidFill>
            <a:ln w="114300" cap="rnd">
              <a:solidFill>
                <a:srgbClr val="000000"/>
              </a:solidFill>
              <a:prstDash val="lgDash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650536" cy="769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144000" y="7884014"/>
            <a:ext cx="5398054" cy="228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3"/>
              </a:lnSpc>
            </a:pPr>
            <a:r>
              <a:rPr lang="en-US" sz="2563">
                <a:solidFill>
                  <a:srgbClr val="001640"/>
                </a:solidFill>
                <a:latin typeface="Helios Bold"/>
              </a:rPr>
              <a:t>IK SHIM A/P EH FHOT</a:t>
            </a:r>
          </a:p>
          <a:p>
            <a:pPr>
              <a:lnSpc>
                <a:spcPts val="2563"/>
              </a:lnSpc>
            </a:pPr>
            <a:r>
              <a:rPr lang="en-US" sz="2563">
                <a:solidFill>
                  <a:srgbClr val="001640"/>
                </a:solidFill>
                <a:latin typeface="Helios Bold"/>
              </a:rPr>
              <a:t>CA21093</a:t>
            </a:r>
          </a:p>
          <a:p>
            <a:pPr>
              <a:lnSpc>
                <a:spcPts val="2563"/>
              </a:lnSpc>
            </a:pPr>
            <a:r>
              <a:rPr lang="en-US" sz="2563">
                <a:solidFill>
                  <a:srgbClr val="001640"/>
                </a:solidFill>
                <a:latin typeface="Helios Bold"/>
              </a:rPr>
              <a:t>01126280331</a:t>
            </a:r>
          </a:p>
          <a:p>
            <a:pPr>
              <a:lnSpc>
                <a:spcPts val="2563"/>
              </a:lnSpc>
            </a:pPr>
            <a:endParaRPr lang="en-US" sz="2563">
              <a:solidFill>
                <a:srgbClr val="001640"/>
              </a:solidFill>
              <a:latin typeface="Helios Bold"/>
            </a:endParaRPr>
          </a:p>
          <a:p>
            <a:pPr>
              <a:lnSpc>
                <a:spcPts val="2563"/>
              </a:lnSpc>
            </a:pPr>
            <a:r>
              <a:rPr lang="en-US" sz="2563">
                <a:solidFill>
                  <a:srgbClr val="001640"/>
                </a:solidFill>
                <a:latin typeface="Helios Bold"/>
              </a:rPr>
              <a:t>ikshim08@gmail.com</a:t>
            </a:r>
          </a:p>
          <a:p>
            <a:pPr>
              <a:lnSpc>
                <a:spcPts val="2563"/>
              </a:lnSpc>
            </a:pPr>
            <a:endParaRPr lang="en-US" sz="2563">
              <a:solidFill>
                <a:srgbClr val="001640"/>
              </a:solidFill>
              <a:latin typeface="Helios Bold"/>
            </a:endParaRPr>
          </a:p>
          <a:p>
            <a:pPr>
              <a:lnSpc>
                <a:spcPts val="2563"/>
              </a:lnSpc>
              <a:spcBef>
                <a:spcPct val="0"/>
              </a:spcBef>
            </a:pPr>
            <a:r>
              <a:rPr lang="en-US" sz="2563">
                <a:solidFill>
                  <a:srgbClr val="001640"/>
                </a:solidFill>
                <a:latin typeface="Helios Bold"/>
              </a:rPr>
              <a:t>Cluster: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468286" y="6005198"/>
            <a:ext cx="5472135" cy="5472135"/>
            <a:chOff x="0" y="0"/>
            <a:chExt cx="7296181" cy="729618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96181" cy="7296181"/>
            </a:xfrm>
            <a:custGeom>
              <a:avLst/>
              <a:gdLst/>
              <a:ahLst/>
              <a:cxnLst/>
              <a:rect l="l" t="t" r="r" b="b"/>
              <a:pathLst>
                <a:path w="7296181" h="7296181">
                  <a:moveTo>
                    <a:pt x="0" y="0"/>
                  </a:moveTo>
                  <a:lnTo>
                    <a:pt x="7296181" y="0"/>
                  </a:lnTo>
                  <a:lnTo>
                    <a:pt x="7296181" y="7296181"/>
                  </a:lnTo>
                  <a:lnTo>
                    <a:pt x="0" y="7296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1177391" y="1151329"/>
              <a:ext cx="4932629" cy="4932610"/>
              <a:chOff x="0" y="0"/>
              <a:chExt cx="6350000" cy="634997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1"/>
                <a:stretch>
                  <a:fillRect l="-1310" r="-1310"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68104">
            <a:off x="10678463" y="9145037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2468104">
            <a:off x="5295770" y="2485979"/>
            <a:ext cx="7163094" cy="931202"/>
          </a:xfrm>
          <a:custGeom>
            <a:avLst/>
            <a:gdLst/>
            <a:ahLst/>
            <a:cxnLst/>
            <a:rect l="l" t="t" r="r" b="b"/>
            <a:pathLst>
              <a:path w="7163094" h="931202">
                <a:moveTo>
                  <a:pt x="0" y="0"/>
                </a:moveTo>
                <a:lnTo>
                  <a:pt x="7163094" y="0"/>
                </a:lnTo>
                <a:lnTo>
                  <a:pt x="7163094" y="931202"/>
                </a:lnTo>
                <a:lnTo>
                  <a:pt x="0" y="93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2065721">
            <a:off x="4572349" y="9206799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2065721">
            <a:off x="10456875" y="5173250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0552137" y="-1679348"/>
            <a:ext cx="4429342" cy="4429342"/>
          </a:xfrm>
          <a:custGeom>
            <a:avLst/>
            <a:gdLst/>
            <a:ahLst/>
            <a:cxnLst/>
            <a:rect l="l" t="t" r="r" b="b"/>
            <a:pathLst>
              <a:path w="4429342" h="4429342">
                <a:moveTo>
                  <a:pt x="0" y="0"/>
                </a:moveTo>
                <a:lnTo>
                  <a:pt x="4429343" y="0"/>
                </a:lnTo>
                <a:lnTo>
                  <a:pt x="4429343" y="4429342"/>
                </a:lnTo>
                <a:lnTo>
                  <a:pt x="0" y="442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-2730405" y="9190822"/>
            <a:ext cx="4429342" cy="4429342"/>
          </a:xfrm>
          <a:custGeom>
            <a:avLst/>
            <a:gdLst/>
            <a:ahLst/>
            <a:cxnLst/>
            <a:rect l="l" t="t" r="r" b="b"/>
            <a:pathLst>
              <a:path w="4429342" h="4429342">
                <a:moveTo>
                  <a:pt x="0" y="0"/>
                </a:moveTo>
                <a:lnTo>
                  <a:pt x="4429342" y="0"/>
                </a:lnTo>
                <a:lnTo>
                  <a:pt x="4429342" y="4429342"/>
                </a:lnTo>
                <a:lnTo>
                  <a:pt x="0" y="442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1404840" y="-1897359"/>
            <a:ext cx="4284390" cy="4284390"/>
          </a:xfrm>
          <a:custGeom>
            <a:avLst/>
            <a:gdLst/>
            <a:ahLst/>
            <a:cxnLst/>
            <a:rect l="l" t="t" r="r" b="b"/>
            <a:pathLst>
              <a:path w="4284390" h="4284390">
                <a:moveTo>
                  <a:pt x="0" y="0"/>
                </a:moveTo>
                <a:lnTo>
                  <a:pt x="4284389" y="0"/>
                </a:lnTo>
                <a:lnTo>
                  <a:pt x="4284389" y="4284390"/>
                </a:lnTo>
                <a:lnTo>
                  <a:pt x="0" y="428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 rot="-194358">
            <a:off x="2452977" y="608161"/>
            <a:ext cx="6472505" cy="1133977"/>
            <a:chOff x="0" y="0"/>
            <a:chExt cx="1843226" cy="3229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3226" cy="322931"/>
            </a:xfrm>
            <a:custGeom>
              <a:avLst/>
              <a:gdLst/>
              <a:ahLst/>
              <a:cxnLst/>
              <a:rect l="l" t="t" r="r" b="b"/>
              <a:pathLst>
                <a:path w="1843226" h="322931">
                  <a:moveTo>
                    <a:pt x="0" y="0"/>
                  </a:moveTo>
                  <a:lnTo>
                    <a:pt x="1843226" y="0"/>
                  </a:lnTo>
                  <a:lnTo>
                    <a:pt x="1843226" y="322931"/>
                  </a:lnTo>
                  <a:lnTo>
                    <a:pt x="0" y="322931"/>
                  </a:lnTo>
                  <a:close/>
                </a:path>
              </a:pathLst>
            </a:custGeom>
            <a:solidFill>
              <a:srgbClr val="19C68A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843226" cy="370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94429">
            <a:off x="3496956" y="1645791"/>
            <a:ext cx="4015072" cy="1337070"/>
            <a:chOff x="0" y="0"/>
            <a:chExt cx="1143404" cy="3807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43404" cy="380768"/>
            </a:xfrm>
            <a:custGeom>
              <a:avLst/>
              <a:gdLst/>
              <a:ahLst/>
              <a:cxnLst/>
              <a:rect l="l" t="t" r="r" b="b"/>
              <a:pathLst>
                <a:path w="1143404" h="380768">
                  <a:moveTo>
                    <a:pt x="0" y="0"/>
                  </a:moveTo>
                  <a:lnTo>
                    <a:pt x="1143404" y="0"/>
                  </a:lnTo>
                  <a:lnTo>
                    <a:pt x="1143404" y="380768"/>
                  </a:lnTo>
                  <a:lnTo>
                    <a:pt x="0" y="380768"/>
                  </a:lnTo>
                  <a:close/>
                </a:path>
              </a:pathLst>
            </a:custGeom>
            <a:solidFill>
              <a:srgbClr val="FF7E4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43404" cy="428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 rot="94429">
            <a:off x="4122727" y="1989467"/>
            <a:ext cx="3161689" cy="101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57"/>
              </a:lnSpc>
            </a:pPr>
            <a:r>
              <a:rPr lang="en-US" sz="7888" spc="-15">
                <a:solidFill>
                  <a:srgbClr val="001640"/>
                </a:solidFill>
                <a:latin typeface="Helios Bold"/>
              </a:rPr>
              <a:t>INFO</a:t>
            </a:r>
          </a:p>
        </p:txBody>
      </p:sp>
      <p:sp>
        <p:nvSpPr>
          <p:cNvPr id="16" name="Freeform 16"/>
          <p:cNvSpPr/>
          <p:nvPr/>
        </p:nvSpPr>
        <p:spPr>
          <a:xfrm rot="-2340220">
            <a:off x="9779487" y="1095447"/>
            <a:ext cx="845862" cy="827888"/>
          </a:xfrm>
          <a:custGeom>
            <a:avLst/>
            <a:gdLst/>
            <a:ahLst/>
            <a:cxnLst/>
            <a:rect l="l" t="t" r="r" b="b"/>
            <a:pathLst>
              <a:path w="845862" h="827888">
                <a:moveTo>
                  <a:pt x="0" y="0"/>
                </a:moveTo>
                <a:lnTo>
                  <a:pt x="845862" y="0"/>
                </a:lnTo>
                <a:lnTo>
                  <a:pt x="845862" y="827888"/>
                </a:lnTo>
                <a:lnTo>
                  <a:pt x="0" y="827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7" name="Freeform 17"/>
          <p:cNvSpPr/>
          <p:nvPr/>
        </p:nvSpPr>
        <p:spPr>
          <a:xfrm rot="1746484">
            <a:off x="1821774" y="-11970"/>
            <a:ext cx="874414" cy="1206089"/>
          </a:xfrm>
          <a:custGeom>
            <a:avLst/>
            <a:gdLst/>
            <a:ahLst/>
            <a:cxnLst/>
            <a:rect l="l" t="t" r="r" b="b"/>
            <a:pathLst>
              <a:path w="874414" h="1206089">
                <a:moveTo>
                  <a:pt x="0" y="0"/>
                </a:moveTo>
                <a:lnTo>
                  <a:pt x="874414" y="0"/>
                </a:lnTo>
                <a:lnTo>
                  <a:pt x="874414" y="1206088"/>
                </a:lnTo>
                <a:lnTo>
                  <a:pt x="0" y="1206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8" name="Freeform 18"/>
          <p:cNvSpPr/>
          <p:nvPr/>
        </p:nvSpPr>
        <p:spPr>
          <a:xfrm rot="-4043413" flipH="1">
            <a:off x="14965693" y="4926527"/>
            <a:ext cx="1080554" cy="2668033"/>
          </a:xfrm>
          <a:custGeom>
            <a:avLst/>
            <a:gdLst/>
            <a:ahLst/>
            <a:cxnLst/>
            <a:rect l="l" t="t" r="r" b="b"/>
            <a:pathLst>
              <a:path w="1080554" h="2668033">
                <a:moveTo>
                  <a:pt x="1080553" y="0"/>
                </a:moveTo>
                <a:lnTo>
                  <a:pt x="0" y="0"/>
                </a:lnTo>
                <a:lnTo>
                  <a:pt x="0" y="2668033"/>
                </a:lnTo>
                <a:lnTo>
                  <a:pt x="1080553" y="2668033"/>
                </a:lnTo>
                <a:lnTo>
                  <a:pt x="108055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9" name="Freeform 19"/>
          <p:cNvSpPr/>
          <p:nvPr/>
        </p:nvSpPr>
        <p:spPr>
          <a:xfrm rot="3381786">
            <a:off x="255937" y="2653063"/>
            <a:ext cx="1148941" cy="973727"/>
          </a:xfrm>
          <a:custGeom>
            <a:avLst/>
            <a:gdLst/>
            <a:ahLst/>
            <a:cxnLst/>
            <a:rect l="l" t="t" r="r" b="b"/>
            <a:pathLst>
              <a:path w="1148941" h="973727">
                <a:moveTo>
                  <a:pt x="0" y="0"/>
                </a:moveTo>
                <a:lnTo>
                  <a:pt x="1148941" y="0"/>
                </a:lnTo>
                <a:lnTo>
                  <a:pt x="1148941" y="973728"/>
                </a:lnTo>
                <a:lnTo>
                  <a:pt x="0" y="973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0" name="TextBox 20"/>
          <p:cNvSpPr txBox="1"/>
          <p:nvPr/>
        </p:nvSpPr>
        <p:spPr>
          <a:xfrm rot="-194358">
            <a:off x="2164511" y="860237"/>
            <a:ext cx="7075867" cy="89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5823" spc="17" dirty="0">
                <a:solidFill>
                  <a:srgbClr val="001640"/>
                </a:solidFill>
                <a:latin typeface="Agrandir Grand Heavy"/>
              </a:rPr>
              <a:t>PERSONAL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217650" y="4751547"/>
            <a:ext cx="4748119" cy="3813413"/>
            <a:chOff x="0" y="0"/>
            <a:chExt cx="1250533" cy="100435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0533" cy="1004356"/>
            </a:xfrm>
            <a:custGeom>
              <a:avLst/>
              <a:gdLst/>
              <a:ahLst/>
              <a:cxnLst/>
              <a:rect l="l" t="t" r="r" b="b"/>
              <a:pathLst>
                <a:path w="1250533" h="1004356">
                  <a:moveTo>
                    <a:pt x="16305" y="0"/>
                  </a:moveTo>
                  <a:lnTo>
                    <a:pt x="1234228" y="0"/>
                  </a:lnTo>
                  <a:cubicBezTo>
                    <a:pt x="1238553" y="0"/>
                    <a:pt x="1242700" y="1718"/>
                    <a:pt x="1245758" y="4776"/>
                  </a:cubicBezTo>
                  <a:cubicBezTo>
                    <a:pt x="1248816" y="7834"/>
                    <a:pt x="1250533" y="11981"/>
                    <a:pt x="1250533" y="16305"/>
                  </a:cubicBezTo>
                  <a:lnTo>
                    <a:pt x="1250533" y="988051"/>
                  </a:lnTo>
                  <a:cubicBezTo>
                    <a:pt x="1250533" y="992375"/>
                    <a:pt x="1248816" y="996522"/>
                    <a:pt x="1245758" y="999580"/>
                  </a:cubicBezTo>
                  <a:cubicBezTo>
                    <a:pt x="1242700" y="1002638"/>
                    <a:pt x="1238553" y="1004356"/>
                    <a:pt x="1234228" y="1004356"/>
                  </a:cubicBezTo>
                  <a:lnTo>
                    <a:pt x="16305" y="1004356"/>
                  </a:lnTo>
                  <a:cubicBezTo>
                    <a:pt x="11981" y="1004356"/>
                    <a:pt x="7834" y="1002638"/>
                    <a:pt x="4776" y="999580"/>
                  </a:cubicBezTo>
                  <a:cubicBezTo>
                    <a:pt x="1718" y="996522"/>
                    <a:pt x="0" y="992375"/>
                    <a:pt x="0" y="988051"/>
                  </a:cubicBezTo>
                  <a:lnTo>
                    <a:pt x="0" y="16305"/>
                  </a:lnTo>
                  <a:cubicBezTo>
                    <a:pt x="0" y="11981"/>
                    <a:pt x="1718" y="7834"/>
                    <a:pt x="4776" y="4776"/>
                  </a:cubicBezTo>
                  <a:cubicBezTo>
                    <a:pt x="7834" y="1718"/>
                    <a:pt x="11981" y="0"/>
                    <a:pt x="16305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C6575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250533" cy="1032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5400000">
            <a:off x="10552137" y="8010934"/>
            <a:ext cx="497563" cy="1986615"/>
          </a:xfrm>
          <a:custGeom>
            <a:avLst/>
            <a:gdLst/>
            <a:ahLst/>
            <a:cxnLst/>
            <a:rect l="l" t="t" r="r" b="b"/>
            <a:pathLst>
              <a:path w="497563" h="1986615">
                <a:moveTo>
                  <a:pt x="0" y="0"/>
                </a:moveTo>
                <a:lnTo>
                  <a:pt x="497563" y="0"/>
                </a:lnTo>
                <a:lnTo>
                  <a:pt x="497563" y="1986615"/>
                </a:lnTo>
                <a:lnTo>
                  <a:pt x="0" y="1986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56536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5" name="Freeform 25"/>
          <p:cNvSpPr/>
          <p:nvPr/>
        </p:nvSpPr>
        <p:spPr>
          <a:xfrm>
            <a:off x="2136370" y="3502152"/>
            <a:ext cx="2436134" cy="1062162"/>
          </a:xfrm>
          <a:custGeom>
            <a:avLst/>
            <a:gdLst/>
            <a:ahLst/>
            <a:cxnLst/>
            <a:rect l="l" t="t" r="r" b="b"/>
            <a:pathLst>
              <a:path w="2436134" h="1062162">
                <a:moveTo>
                  <a:pt x="0" y="0"/>
                </a:moveTo>
                <a:lnTo>
                  <a:pt x="2436134" y="0"/>
                </a:lnTo>
                <a:lnTo>
                  <a:pt x="2436134" y="1062162"/>
                </a:lnTo>
                <a:lnTo>
                  <a:pt x="0" y="10621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20276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6" name="Freeform 26"/>
          <p:cNvSpPr/>
          <p:nvPr/>
        </p:nvSpPr>
        <p:spPr>
          <a:xfrm>
            <a:off x="4520400" y="3502152"/>
            <a:ext cx="2364088" cy="1055956"/>
          </a:xfrm>
          <a:custGeom>
            <a:avLst/>
            <a:gdLst/>
            <a:ahLst/>
            <a:cxnLst/>
            <a:rect l="l" t="t" r="r" b="b"/>
            <a:pathLst>
              <a:path w="2364088" h="1055956">
                <a:moveTo>
                  <a:pt x="0" y="0"/>
                </a:moveTo>
                <a:lnTo>
                  <a:pt x="2364088" y="0"/>
                </a:lnTo>
                <a:lnTo>
                  <a:pt x="2364088" y="1055956"/>
                </a:lnTo>
                <a:lnTo>
                  <a:pt x="0" y="10559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3942" b="-587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7" name="Freeform 27"/>
          <p:cNvSpPr/>
          <p:nvPr/>
        </p:nvSpPr>
        <p:spPr>
          <a:xfrm>
            <a:off x="7217650" y="3502152"/>
            <a:ext cx="2436134" cy="1062162"/>
          </a:xfrm>
          <a:custGeom>
            <a:avLst/>
            <a:gdLst/>
            <a:ahLst/>
            <a:cxnLst/>
            <a:rect l="l" t="t" r="r" b="b"/>
            <a:pathLst>
              <a:path w="2436134" h="1062162">
                <a:moveTo>
                  <a:pt x="0" y="0"/>
                </a:moveTo>
                <a:lnTo>
                  <a:pt x="2436135" y="0"/>
                </a:lnTo>
                <a:lnTo>
                  <a:pt x="2436135" y="1062162"/>
                </a:lnTo>
                <a:lnTo>
                  <a:pt x="0" y="10621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20276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8" name="Freeform 28"/>
          <p:cNvSpPr/>
          <p:nvPr/>
        </p:nvSpPr>
        <p:spPr>
          <a:xfrm>
            <a:off x="9601681" y="3502152"/>
            <a:ext cx="2364088" cy="1055956"/>
          </a:xfrm>
          <a:custGeom>
            <a:avLst/>
            <a:gdLst/>
            <a:ahLst/>
            <a:cxnLst/>
            <a:rect l="l" t="t" r="r" b="b"/>
            <a:pathLst>
              <a:path w="2364088" h="1055956">
                <a:moveTo>
                  <a:pt x="0" y="0"/>
                </a:moveTo>
                <a:lnTo>
                  <a:pt x="2364088" y="0"/>
                </a:lnTo>
                <a:lnTo>
                  <a:pt x="2364088" y="1055956"/>
                </a:lnTo>
                <a:lnTo>
                  <a:pt x="0" y="10559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3942" b="-587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29" name="Group 29"/>
          <p:cNvGrpSpPr/>
          <p:nvPr/>
        </p:nvGrpSpPr>
        <p:grpSpPr>
          <a:xfrm>
            <a:off x="2136370" y="4751547"/>
            <a:ext cx="4748119" cy="4461113"/>
            <a:chOff x="0" y="0"/>
            <a:chExt cx="1250533" cy="117494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50533" cy="1174943"/>
            </a:xfrm>
            <a:custGeom>
              <a:avLst/>
              <a:gdLst/>
              <a:ahLst/>
              <a:cxnLst/>
              <a:rect l="l" t="t" r="r" b="b"/>
              <a:pathLst>
                <a:path w="1250533" h="1174943">
                  <a:moveTo>
                    <a:pt x="16305" y="0"/>
                  </a:moveTo>
                  <a:lnTo>
                    <a:pt x="1234228" y="0"/>
                  </a:lnTo>
                  <a:cubicBezTo>
                    <a:pt x="1238553" y="0"/>
                    <a:pt x="1242700" y="1718"/>
                    <a:pt x="1245758" y="4776"/>
                  </a:cubicBezTo>
                  <a:cubicBezTo>
                    <a:pt x="1248816" y="7834"/>
                    <a:pt x="1250533" y="11981"/>
                    <a:pt x="1250533" y="16305"/>
                  </a:cubicBezTo>
                  <a:lnTo>
                    <a:pt x="1250533" y="1158638"/>
                  </a:lnTo>
                  <a:cubicBezTo>
                    <a:pt x="1250533" y="1162963"/>
                    <a:pt x="1248816" y="1167110"/>
                    <a:pt x="1245758" y="1170168"/>
                  </a:cubicBezTo>
                  <a:cubicBezTo>
                    <a:pt x="1242700" y="1173226"/>
                    <a:pt x="1238553" y="1174943"/>
                    <a:pt x="1234228" y="1174943"/>
                  </a:cubicBezTo>
                  <a:lnTo>
                    <a:pt x="16305" y="1174943"/>
                  </a:lnTo>
                  <a:cubicBezTo>
                    <a:pt x="11981" y="1174943"/>
                    <a:pt x="7834" y="1173226"/>
                    <a:pt x="4776" y="1170168"/>
                  </a:cubicBezTo>
                  <a:cubicBezTo>
                    <a:pt x="1718" y="1167110"/>
                    <a:pt x="0" y="1162963"/>
                    <a:pt x="0" y="1158638"/>
                  </a:cubicBezTo>
                  <a:lnTo>
                    <a:pt x="0" y="16305"/>
                  </a:lnTo>
                  <a:cubicBezTo>
                    <a:pt x="0" y="11981"/>
                    <a:pt x="1718" y="7834"/>
                    <a:pt x="4776" y="4776"/>
                  </a:cubicBezTo>
                  <a:cubicBezTo>
                    <a:pt x="7834" y="1718"/>
                    <a:pt x="11981" y="0"/>
                    <a:pt x="16305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C6575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250533" cy="1203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rot="5400000" flipV="1">
            <a:off x="8263849" y="7709261"/>
            <a:ext cx="497563" cy="2589961"/>
          </a:xfrm>
          <a:custGeom>
            <a:avLst/>
            <a:gdLst/>
            <a:ahLst/>
            <a:cxnLst/>
            <a:rect l="l" t="t" r="r" b="b"/>
            <a:pathLst>
              <a:path w="497563" h="2589961">
                <a:moveTo>
                  <a:pt x="0" y="2589961"/>
                </a:moveTo>
                <a:lnTo>
                  <a:pt x="497563" y="2589961"/>
                </a:lnTo>
                <a:lnTo>
                  <a:pt x="497563" y="0"/>
                </a:lnTo>
                <a:lnTo>
                  <a:pt x="0" y="0"/>
                </a:lnTo>
                <a:lnTo>
                  <a:pt x="0" y="258996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20070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3" name="TextBox 33"/>
          <p:cNvSpPr txBox="1"/>
          <p:nvPr/>
        </p:nvSpPr>
        <p:spPr>
          <a:xfrm>
            <a:off x="2136370" y="3642780"/>
            <a:ext cx="474811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A1F30"/>
                </a:solidFill>
                <a:latin typeface="Helios Bold"/>
              </a:rPr>
              <a:t>HOMETOWN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17650" y="3642780"/>
            <a:ext cx="474811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A1F30"/>
                </a:solidFill>
                <a:latin typeface="Helios Bold"/>
              </a:rPr>
              <a:t>HOBBY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91484" y="5724734"/>
            <a:ext cx="4326092" cy="212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32156"/>
                </a:solidFill>
                <a:latin typeface="Helios Bold"/>
              </a:rPr>
              <a:t>Kuantan, Pahang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6282770" y="252159"/>
            <a:ext cx="1662721" cy="1500606"/>
            <a:chOff x="0" y="0"/>
            <a:chExt cx="2216961" cy="200080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216961" cy="2000807"/>
            </a:xfrm>
            <a:custGeom>
              <a:avLst/>
              <a:gdLst/>
              <a:ahLst/>
              <a:cxnLst/>
              <a:rect l="l" t="t" r="r" b="b"/>
              <a:pathLst>
                <a:path w="2216961" h="2000807">
                  <a:moveTo>
                    <a:pt x="0" y="0"/>
                  </a:moveTo>
                  <a:lnTo>
                    <a:pt x="2216961" y="0"/>
                  </a:lnTo>
                  <a:lnTo>
                    <a:pt x="2216961" y="2000807"/>
                  </a:lnTo>
                  <a:lnTo>
                    <a:pt x="0" y="2000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01706" y="377902"/>
              <a:ext cx="1656950" cy="987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7"/>
                </a:lnSpc>
                <a:spcBef>
                  <a:spcPct val="0"/>
                </a:spcBef>
              </a:pPr>
              <a:r>
                <a:rPr lang="en-US" sz="4483">
                  <a:solidFill>
                    <a:srgbClr val="FFF8EF"/>
                  </a:solidFill>
                  <a:latin typeface="Candal"/>
                </a:rPr>
                <a:t>02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2356440" y="3499827"/>
            <a:ext cx="2436134" cy="1062162"/>
          </a:xfrm>
          <a:custGeom>
            <a:avLst/>
            <a:gdLst/>
            <a:ahLst/>
            <a:cxnLst/>
            <a:rect l="l" t="t" r="r" b="b"/>
            <a:pathLst>
              <a:path w="2436134" h="1062162">
                <a:moveTo>
                  <a:pt x="0" y="0"/>
                </a:moveTo>
                <a:lnTo>
                  <a:pt x="2436135" y="0"/>
                </a:lnTo>
                <a:lnTo>
                  <a:pt x="2436135" y="1062162"/>
                </a:lnTo>
                <a:lnTo>
                  <a:pt x="0" y="10621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20276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0" name="Freeform 40"/>
          <p:cNvSpPr/>
          <p:nvPr/>
        </p:nvSpPr>
        <p:spPr>
          <a:xfrm>
            <a:off x="14740470" y="3499827"/>
            <a:ext cx="2364088" cy="1055956"/>
          </a:xfrm>
          <a:custGeom>
            <a:avLst/>
            <a:gdLst/>
            <a:ahLst/>
            <a:cxnLst/>
            <a:rect l="l" t="t" r="r" b="b"/>
            <a:pathLst>
              <a:path w="2364088" h="1055956">
                <a:moveTo>
                  <a:pt x="0" y="0"/>
                </a:moveTo>
                <a:lnTo>
                  <a:pt x="2364089" y="0"/>
                </a:lnTo>
                <a:lnTo>
                  <a:pt x="2364089" y="1055956"/>
                </a:lnTo>
                <a:lnTo>
                  <a:pt x="0" y="10559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23942" b="-587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1" name="Group 41"/>
          <p:cNvGrpSpPr/>
          <p:nvPr/>
        </p:nvGrpSpPr>
        <p:grpSpPr>
          <a:xfrm>
            <a:off x="12356440" y="4749221"/>
            <a:ext cx="4748119" cy="4461113"/>
            <a:chOff x="0" y="0"/>
            <a:chExt cx="1250533" cy="117494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50533" cy="1174943"/>
            </a:xfrm>
            <a:custGeom>
              <a:avLst/>
              <a:gdLst/>
              <a:ahLst/>
              <a:cxnLst/>
              <a:rect l="l" t="t" r="r" b="b"/>
              <a:pathLst>
                <a:path w="1250533" h="1174943">
                  <a:moveTo>
                    <a:pt x="16305" y="0"/>
                  </a:moveTo>
                  <a:lnTo>
                    <a:pt x="1234228" y="0"/>
                  </a:lnTo>
                  <a:cubicBezTo>
                    <a:pt x="1238553" y="0"/>
                    <a:pt x="1242700" y="1718"/>
                    <a:pt x="1245758" y="4776"/>
                  </a:cubicBezTo>
                  <a:cubicBezTo>
                    <a:pt x="1248816" y="7834"/>
                    <a:pt x="1250533" y="11981"/>
                    <a:pt x="1250533" y="16305"/>
                  </a:cubicBezTo>
                  <a:lnTo>
                    <a:pt x="1250533" y="1158638"/>
                  </a:lnTo>
                  <a:cubicBezTo>
                    <a:pt x="1250533" y="1162963"/>
                    <a:pt x="1248816" y="1167110"/>
                    <a:pt x="1245758" y="1170168"/>
                  </a:cubicBezTo>
                  <a:cubicBezTo>
                    <a:pt x="1242700" y="1173226"/>
                    <a:pt x="1238553" y="1174943"/>
                    <a:pt x="1234228" y="1174943"/>
                  </a:cubicBezTo>
                  <a:lnTo>
                    <a:pt x="16305" y="1174943"/>
                  </a:lnTo>
                  <a:cubicBezTo>
                    <a:pt x="11981" y="1174943"/>
                    <a:pt x="7834" y="1173226"/>
                    <a:pt x="4776" y="1170168"/>
                  </a:cubicBezTo>
                  <a:cubicBezTo>
                    <a:pt x="1718" y="1167110"/>
                    <a:pt x="0" y="1162963"/>
                    <a:pt x="0" y="1158638"/>
                  </a:cubicBezTo>
                  <a:lnTo>
                    <a:pt x="0" y="16305"/>
                  </a:lnTo>
                  <a:cubicBezTo>
                    <a:pt x="0" y="11981"/>
                    <a:pt x="1718" y="7834"/>
                    <a:pt x="4776" y="4776"/>
                  </a:cubicBezTo>
                  <a:cubicBezTo>
                    <a:pt x="7834" y="1718"/>
                    <a:pt x="11981" y="0"/>
                    <a:pt x="16305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C6575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250533" cy="1203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2356440" y="3697605"/>
            <a:ext cx="4748119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3999" spc="-303">
                <a:solidFill>
                  <a:srgbClr val="0A1F30"/>
                </a:solidFill>
                <a:latin typeface="Helios Bold"/>
              </a:rPr>
              <a:t>FAVOURITE MOVIE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28664" y="4989474"/>
            <a:ext cx="4326092" cy="320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32156"/>
                </a:solidFill>
                <a:latin typeface="Helios Bold"/>
              </a:rPr>
              <a:t>Play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32156"/>
                </a:solidFill>
                <a:latin typeface="Helios Bold"/>
              </a:rPr>
              <a:t>Capture the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32156"/>
                </a:solidFill>
                <a:latin typeface="Helios Bold"/>
              </a:rPr>
              <a:t>Flag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577425" y="5115573"/>
            <a:ext cx="4326092" cy="320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32156"/>
                </a:solidFill>
                <a:latin typeface="Helios Bold"/>
              </a:rPr>
              <a:t>A.I. Artificial Intelligence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47892">
            <a:off x="231330" y="1838685"/>
            <a:ext cx="7769362" cy="1010017"/>
          </a:xfrm>
          <a:custGeom>
            <a:avLst/>
            <a:gdLst/>
            <a:ahLst/>
            <a:cxnLst/>
            <a:rect l="l" t="t" r="r" b="b"/>
            <a:pathLst>
              <a:path w="7769362" h="1010017">
                <a:moveTo>
                  <a:pt x="0" y="0"/>
                </a:moveTo>
                <a:lnTo>
                  <a:pt x="7769362" y="0"/>
                </a:lnTo>
                <a:lnTo>
                  <a:pt x="7769362" y="1010017"/>
                </a:lnTo>
                <a:lnTo>
                  <a:pt x="0" y="1010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1847892">
            <a:off x="-1479421" y="981505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514733" y="1028700"/>
            <a:ext cx="4429342" cy="4429342"/>
          </a:xfrm>
          <a:custGeom>
            <a:avLst/>
            <a:gdLst/>
            <a:ahLst/>
            <a:cxnLst/>
            <a:rect l="l" t="t" r="r" b="b"/>
            <a:pathLst>
              <a:path w="4429342" h="4429342">
                <a:moveTo>
                  <a:pt x="0" y="0"/>
                </a:moveTo>
                <a:lnTo>
                  <a:pt x="4429343" y="0"/>
                </a:lnTo>
                <a:lnTo>
                  <a:pt x="4429343" y="4429342"/>
                </a:lnTo>
                <a:lnTo>
                  <a:pt x="0" y="442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2468104">
            <a:off x="10731464" y="6172962"/>
            <a:ext cx="10148198" cy="1319266"/>
          </a:xfrm>
          <a:custGeom>
            <a:avLst/>
            <a:gdLst/>
            <a:ahLst/>
            <a:cxnLst/>
            <a:rect l="l" t="t" r="r" b="b"/>
            <a:pathLst>
              <a:path w="10148198" h="1319266">
                <a:moveTo>
                  <a:pt x="0" y="0"/>
                </a:moveTo>
                <a:lnTo>
                  <a:pt x="10148198" y="0"/>
                </a:lnTo>
                <a:lnTo>
                  <a:pt x="10148198" y="1319265"/>
                </a:lnTo>
                <a:lnTo>
                  <a:pt x="0" y="131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-2468104">
            <a:off x="12878241" y="8782812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2498403" y="822802"/>
            <a:ext cx="5371878" cy="5371878"/>
          </a:xfrm>
          <a:custGeom>
            <a:avLst/>
            <a:gdLst/>
            <a:ahLst/>
            <a:cxnLst/>
            <a:rect l="l" t="t" r="r" b="b"/>
            <a:pathLst>
              <a:path w="5371878" h="5371878">
                <a:moveTo>
                  <a:pt x="0" y="0"/>
                </a:moveTo>
                <a:lnTo>
                  <a:pt x="5371878" y="0"/>
                </a:lnTo>
                <a:lnTo>
                  <a:pt x="5371878" y="5371878"/>
                </a:lnTo>
                <a:lnTo>
                  <a:pt x="0" y="5371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7711431" y="7109570"/>
            <a:ext cx="3838589" cy="3557761"/>
          </a:xfrm>
          <a:custGeom>
            <a:avLst/>
            <a:gdLst/>
            <a:ahLst/>
            <a:cxnLst/>
            <a:rect l="l" t="t" r="r" b="b"/>
            <a:pathLst>
              <a:path w="3838589" h="3557761">
                <a:moveTo>
                  <a:pt x="0" y="0"/>
                </a:moveTo>
                <a:lnTo>
                  <a:pt x="3838589" y="0"/>
                </a:lnTo>
                <a:lnTo>
                  <a:pt x="3838589" y="3557761"/>
                </a:lnTo>
                <a:lnTo>
                  <a:pt x="0" y="3557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46" b="-3946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-143945">
            <a:off x="1609930" y="2485935"/>
            <a:ext cx="15068139" cy="2599254"/>
          </a:xfrm>
          <a:custGeom>
            <a:avLst/>
            <a:gdLst/>
            <a:ahLst/>
            <a:cxnLst/>
            <a:rect l="l" t="t" r="r" b="b"/>
            <a:pathLst>
              <a:path w="15068139" h="2599254">
                <a:moveTo>
                  <a:pt x="0" y="0"/>
                </a:moveTo>
                <a:lnTo>
                  <a:pt x="15068140" y="0"/>
                </a:lnTo>
                <a:lnTo>
                  <a:pt x="15068140" y="2599254"/>
                </a:lnTo>
                <a:lnTo>
                  <a:pt x="0" y="2599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 rot="-143945">
            <a:off x="3532417" y="2942558"/>
            <a:ext cx="9822439" cy="177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3"/>
              </a:lnSpc>
            </a:pPr>
            <a:r>
              <a:rPr lang="en-US" sz="6601" spc="19">
                <a:solidFill>
                  <a:srgbClr val="001640"/>
                </a:solidFill>
                <a:latin typeface="Agrandir Grand Heavy"/>
              </a:rPr>
              <a:t>PPROPOSED SYSTEMS/APPS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54983" y="457815"/>
            <a:ext cx="1141769" cy="1141769"/>
          </a:xfrm>
          <a:custGeom>
            <a:avLst/>
            <a:gdLst/>
            <a:ahLst/>
            <a:cxnLst/>
            <a:rect l="l" t="t" r="r" b="b"/>
            <a:pathLst>
              <a:path w="1141769" h="1141769">
                <a:moveTo>
                  <a:pt x="0" y="0"/>
                </a:moveTo>
                <a:lnTo>
                  <a:pt x="1141770" y="0"/>
                </a:lnTo>
                <a:lnTo>
                  <a:pt x="1141770" y="1141770"/>
                </a:lnTo>
                <a:lnTo>
                  <a:pt x="0" y="1141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2" name="Group 12"/>
          <p:cNvGrpSpPr/>
          <p:nvPr/>
        </p:nvGrpSpPr>
        <p:grpSpPr>
          <a:xfrm>
            <a:off x="2841531" y="5669801"/>
            <a:ext cx="7581868" cy="2216899"/>
            <a:chOff x="0" y="0"/>
            <a:chExt cx="1996871" cy="5838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96871" cy="583874"/>
            </a:xfrm>
            <a:custGeom>
              <a:avLst/>
              <a:gdLst/>
              <a:ahLst/>
              <a:cxnLst/>
              <a:rect l="l" t="t" r="r" b="b"/>
              <a:pathLst>
                <a:path w="1996871" h="583874">
                  <a:moveTo>
                    <a:pt x="10211" y="0"/>
                  </a:moveTo>
                  <a:lnTo>
                    <a:pt x="1986660" y="0"/>
                  </a:lnTo>
                  <a:cubicBezTo>
                    <a:pt x="1989368" y="0"/>
                    <a:pt x="1991965" y="1076"/>
                    <a:pt x="1993880" y="2991"/>
                  </a:cubicBezTo>
                  <a:cubicBezTo>
                    <a:pt x="1995795" y="4906"/>
                    <a:pt x="1996871" y="7503"/>
                    <a:pt x="1996871" y="10211"/>
                  </a:cubicBezTo>
                  <a:lnTo>
                    <a:pt x="1996871" y="573663"/>
                  </a:lnTo>
                  <a:cubicBezTo>
                    <a:pt x="1996871" y="579303"/>
                    <a:pt x="1992299" y="583874"/>
                    <a:pt x="1986660" y="583874"/>
                  </a:cubicBezTo>
                  <a:lnTo>
                    <a:pt x="10211" y="583874"/>
                  </a:lnTo>
                  <a:cubicBezTo>
                    <a:pt x="4572" y="583874"/>
                    <a:pt x="0" y="579303"/>
                    <a:pt x="0" y="573663"/>
                  </a:cubicBezTo>
                  <a:lnTo>
                    <a:pt x="0" y="10211"/>
                  </a:lnTo>
                  <a:cubicBezTo>
                    <a:pt x="0" y="4572"/>
                    <a:pt x="4572" y="0"/>
                    <a:pt x="10211" y="0"/>
                  </a:cubicBezTo>
                  <a:close/>
                </a:path>
              </a:pathLst>
            </a:custGeom>
            <a:solidFill>
              <a:srgbClr val="19C68A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996871" cy="63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35354" y="5832282"/>
            <a:ext cx="7034927" cy="3664429"/>
            <a:chOff x="0" y="0"/>
            <a:chExt cx="1852820" cy="9651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52820" cy="965117"/>
            </a:xfrm>
            <a:custGeom>
              <a:avLst/>
              <a:gdLst/>
              <a:ahLst/>
              <a:cxnLst/>
              <a:rect l="l" t="t" r="r" b="b"/>
              <a:pathLst>
                <a:path w="1852820" h="965117">
                  <a:moveTo>
                    <a:pt x="0" y="0"/>
                  </a:moveTo>
                  <a:lnTo>
                    <a:pt x="1852820" y="0"/>
                  </a:lnTo>
                  <a:lnTo>
                    <a:pt x="1852820" y="965117"/>
                  </a:lnTo>
                  <a:lnTo>
                    <a:pt x="0" y="965117"/>
                  </a:lnTo>
                  <a:close/>
                </a:path>
              </a:pathLst>
            </a:custGeom>
            <a:solidFill>
              <a:srgbClr val="CFE50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852820" cy="1012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6999205">
            <a:off x="15872887" y="4027316"/>
            <a:ext cx="2109135" cy="1787492"/>
          </a:xfrm>
          <a:custGeom>
            <a:avLst/>
            <a:gdLst/>
            <a:ahLst/>
            <a:cxnLst/>
            <a:rect l="l" t="t" r="r" b="b"/>
            <a:pathLst>
              <a:path w="2109135" h="1787492">
                <a:moveTo>
                  <a:pt x="0" y="0"/>
                </a:moveTo>
                <a:lnTo>
                  <a:pt x="2109134" y="0"/>
                </a:lnTo>
                <a:lnTo>
                  <a:pt x="2109134" y="1787491"/>
                </a:lnTo>
                <a:lnTo>
                  <a:pt x="0" y="17874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1" name="Freeform 21"/>
          <p:cNvSpPr/>
          <p:nvPr/>
        </p:nvSpPr>
        <p:spPr>
          <a:xfrm rot="-1034525">
            <a:off x="14076147" y="895693"/>
            <a:ext cx="1306216" cy="1306216"/>
          </a:xfrm>
          <a:custGeom>
            <a:avLst/>
            <a:gdLst/>
            <a:ahLst/>
            <a:cxnLst/>
            <a:rect l="l" t="t" r="r" b="b"/>
            <a:pathLst>
              <a:path w="1306216" h="1306216">
                <a:moveTo>
                  <a:pt x="0" y="0"/>
                </a:moveTo>
                <a:lnTo>
                  <a:pt x="1306216" y="0"/>
                </a:lnTo>
                <a:lnTo>
                  <a:pt x="1306216" y="1306216"/>
                </a:lnTo>
                <a:lnTo>
                  <a:pt x="0" y="1306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2" name="Freeform 22"/>
          <p:cNvSpPr/>
          <p:nvPr/>
        </p:nvSpPr>
        <p:spPr>
          <a:xfrm rot="-1845726" flipH="1">
            <a:off x="80034" y="6558944"/>
            <a:ext cx="1319707" cy="998029"/>
          </a:xfrm>
          <a:custGeom>
            <a:avLst/>
            <a:gdLst/>
            <a:ahLst/>
            <a:cxnLst/>
            <a:rect l="l" t="t" r="r" b="b"/>
            <a:pathLst>
              <a:path w="1319707" h="998029">
                <a:moveTo>
                  <a:pt x="1319707" y="0"/>
                </a:moveTo>
                <a:lnTo>
                  <a:pt x="0" y="0"/>
                </a:lnTo>
                <a:lnTo>
                  <a:pt x="0" y="998029"/>
                </a:lnTo>
                <a:lnTo>
                  <a:pt x="1319707" y="998029"/>
                </a:lnTo>
                <a:lnTo>
                  <a:pt x="131970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3" name="Freeform 23"/>
          <p:cNvSpPr/>
          <p:nvPr/>
        </p:nvSpPr>
        <p:spPr>
          <a:xfrm>
            <a:off x="6732483" y="9172861"/>
            <a:ext cx="2169322" cy="1003311"/>
          </a:xfrm>
          <a:custGeom>
            <a:avLst/>
            <a:gdLst/>
            <a:ahLst/>
            <a:cxnLst/>
            <a:rect l="l" t="t" r="r" b="b"/>
            <a:pathLst>
              <a:path w="2169322" h="1003311">
                <a:moveTo>
                  <a:pt x="0" y="0"/>
                </a:moveTo>
                <a:lnTo>
                  <a:pt x="2169322" y="0"/>
                </a:lnTo>
                <a:lnTo>
                  <a:pt x="2169322" y="1003312"/>
                </a:lnTo>
                <a:lnTo>
                  <a:pt x="0" y="10033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4" name="Freeform 24"/>
          <p:cNvSpPr/>
          <p:nvPr/>
        </p:nvSpPr>
        <p:spPr>
          <a:xfrm>
            <a:off x="1562132" y="1456993"/>
            <a:ext cx="1937832" cy="1937832"/>
          </a:xfrm>
          <a:custGeom>
            <a:avLst/>
            <a:gdLst/>
            <a:ahLst/>
            <a:cxnLst/>
            <a:rect l="l" t="t" r="r" b="b"/>
            <a:pathLst>
              <a:path w="1937832" h="1937832">
                <a:moveTo>
                  <a:pt x="0" y="0"/>
                </a:moveTo>
                <a:lnTo>
                  <a:pt x="1937832" y="0"/>
                </a:lnTo>
                <a:lnTo>
                  <a:pt x="1937832" y="1937831"/>
                </a:lnTo>
                <a:lnTo>
                  <a:pt x="0" y="193783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5" name="Freeform 25"/>
          <p:cNvSpPr/>
          <p:nvPr/>
        </p:nvSpPr>
        <p:spPr>
          <a:xfrm>
            <a:off x="2464105" y="5221392"/>
            <a:ext cx="1277661" cy="1946575"/>
          </a:xfrm>
          <a:custGeom>
            <a:avLst/>
            <a:gdLst/>
            <a:ahLst/>
            <a:cxnLst/>
            <a:rect l="l" t="t" r="r" b="b"/>
            <a:pathLst>
              <a:path w="1277661" h="1946575">
                <a:moveTo>
                  <a:pt x="0" y="0"/>
                </a:moveTo>
                <a:lnTo>
                  <a:pt x="1277661" y="0"/>
                </a:lnTo>
                <a:lnTo>
                  <a:pt x="1277661" y="1946576"/>
                </a:lnTo>
                <a:lnTo>
                  <a:pt x="0" y="19465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6" name="TextBox 26"/>
          <p:cNvSpPr txBox="1"/>
          <p:nvPr/>
        </p:nvSpPr>
        <p:spPr>
          <a:xfrm>
            <a:off x="3741766" y="5902371"/>
            <a:ext cx="5981435" cy="135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1"/>
              </a:lnSpc>
              <a:spcBef>
                <a:spcPct val="0"/>
              </a:spcBef>
            </a:pPr>
            <a:r>
              <a:rPr lang="en-US" sz="9871">
                <a:solidFill>
                  <a:srgbClr val="001640"/>
                </a:solidFill>
                <a:latin typeface="Helios Bold"/>
              </a:rPr>
              <a:t>PAGODA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457578" y="7200213"/>
            <a:ext cx="6208275" cy="45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654">
                <a:solidFill>
                  <a:srgbClr val="001640"/>
                </a:solidFill>
                <a:latin typeface="Helios"/>
              </a:rPr>
              <a:t>An AI-Powered Hotel Management App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6282770" y="252159"/>
            <a:ext cx="1662721" cy="1500606"/>
            <a:chOff x="0" y="0"/>
            <a:chExt cx="2216961" cy="200080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16961" cy="2000807"/>
            </a:xfrm>
            <a:custGeom>
              <a:avLst/>
              <a:gdLst/>
              <a:ahLst/>
              <a:cxnLst/>
              <a:rect l="l" t="t" r="r" b="b"/>
              <a:pathLst>
                <a:path w="2216961" h="2000807">
                  <a:moveTo>
                    <a:pt x="0" y="0"/>
                  </a:moveTo>
                  <a:lnTo>
                    <a:pt x="2216961" y="0"/>
                  </a:lnTo>
                  <a:lnTo>
                    <a:pt x="2216961" y="2000807"/>
                  </a:lnTo>
                  <a:lnTo>
                    <a:pt x="0" y="2000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01706" y="377902"/>
              <a:ext cx="1656950" cy="987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7"/>
                </a:lnSpc>
                <a:spcBef>
                  <a:spcPct val="0"/>
                </a:spcBef>
              </a:pPr>
              <a:r>
                <a:rPr lang="en-US" sz="4483">
                  <a:solidFill>
                    <a:srgbClr val="FFF8EF"/>
                  </a:solidFill>
                  <a:latin typeface="Candal"/>
                </a:rPr>
                <a:t>03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F26B81E-005D-0DEE-D9E9-B748E0906F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90188" y="6107152"/>
            <a:ext cx="6473923" cy="3040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68104">
            <a:off x="9800008" y="2015555"/>
            <a:ext cx="8522969" cy="1107986"/>
          </a:xfrm>
          <a:custGeom>
            <a:avLst/>
            <a:gdLst/>
            <a:ahLst/>
            <a:cxnLst/>
            <a:rect l="l" t="t" r="r" b="b"/>
            <a:pathLst>
              <a:path w="8522969" h="1107986">
                <a:moveTo>
                  <a:pt x="0" y="0"/>
                </a:moveTo>
                <a:lnTo>
                  <a:pt x="8522969" y="0"/>
                </a:lnTo>
                <a:lnTo>
                  <a:pt x="8522969" y="1107986"/>
                </a:lnTo>
                <a:lnTo>
                  <a:pt x="0" y="1107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2468104">
            <a:off x="12878241" y="8782812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4010587" y="1927058"/>
            <a:ext cx="4079982" cy="4079982"/>
          </a:xfrm>
          <a:custGeom>
            <a:avLst/>
            <a:gdLst/>
            <a:ahLst/>
            <a:cxnLst/>
            <a:rect l="l" t="t" r="r" b="b"/>
            <a:pathLst>
              <a:path w="4079982" h="4079982">
                <a:moveTo>
                  <a:pt x="0" y="0"/>
                </a:moveTo>
                <a:lnTo>
                  <a:pt x="4079982" y="0"/>
                </a:lnTo>
                <a:lnTo>
                  <a:pt x="4079982" y="4079982"/>
                </a:lnTo>
                <a:lnTo>
                  <a:pt x="0" y="4079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-1847892">
            <a:off x="278469" y="2009832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-1847892">
            <a:off x="-1479421" y="981505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 rot="-143945">
            <a:off x="1571799" y="733335"/>
            <a:ext cx="15068139" cy="2599254"/>
          </a:xfrm>
          <a:custGeom>
            <a:avLst/>
            <a:gdLst/>
            <a:ahLst/>
            <a:cxnLst/>
            <a:rect l="l" t="t" r="r" b="b"/>
            <a:pathLst>
              <a:path w="15068139" h="2599254">
                <a:moveTo>
                  <a:pt x="0" y="0"/>
                </a:moveTo>
                <a:lnTo>
                  <a:pt x="15068140" y="0"/>
                </a:lnTo>
                <a:lnTo>
                  <a:pt x="15068140" y="2599254"/>
                </a:lnTo>
                <a:lnTo>
                  <a:pt x="0" y="2599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 rot="-143945">
            <a:off x="2194509" y="1571793"/>
            <a:ext cx="12549299" cy="106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5"/>
              </a:lnSpc>
            </a:pPr>
            <a:r>
              <a:rPr lang="en-US" sz="6908" spc="20" dirty="0">
                <a:solidFill>
                  <a:srgbClr val="001640"/>
                </a:solidFill>
                <a:latin typeface="Agrandir Grand Heavy"/>
              </a:rPr>
              <a:t>PROJECT MISSION</a:t>
            </a:r>
          </a:p>
        </p:txBody>
      </p:sp>
      <p:sp>
        <p:nvSpPr>
          <p:cNvPr id="9" name="Freeform 9"/>
          <p:cNvSpPr/>
          <p:nvPr/>
        </p:nvSpPr>
        <p:spPr>
          <a:xfrm>
            <a:off x="467772" y="5143500"/>
            <a:ext cx="4079982" cy="4079982"/>
          </a:xfrm>
          <a:custGeom>
            <a:avLst/>
            <a:gdLst/>
            <a:ahLst/>
            <a:cxnLst/>
            <a:rect l="l" t="t" r="r" b="b"/>
            <a:pathLst>
              <a:path w="4079982" h="4079982">
                <a:moveTo>
                  <a:pt x="0" y="0"/>
                </a:moveTo>
                <a:lnTo>
                  <a:pt x="4079982" y="0"/>
                </a:lnTo>
                <a:lnTo>
                  <a:pt x="4079982" y="4079982"/>
                </a:lnTo>
                <a:lnTo>
                  <a:pt x="0" y="4079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1706512" y="3329544"/>
            <a:ext cx="6541673" cy="6329069"/>
          </a:xfrm>
          <a:custGeom>
            <a:avLst/>
            <a:gdLst/>
            <a:ahLst/>
            <a:cxnLst/>
            <a:rect l="l" t="t" r="r" b="b"/>
            <a:pathLst>
              <a:path w="6541673" h="6329069">
                <a:moveTo>
                  <a:pt x="0" y="0"/>
                </a:moveTo>
                <a:lnTo>
                  <a:pt x="6541673" y="0"/>
                </a:lnTo>
                <a:lnTo>
                  <a:pt x="6541673" y="6329069"/>
                </a:lnTo>
                <a:lnTo>
                  <a:pt x="0" y="6329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TextBox 11"/>
          <p:cNvSpPr txBox="1"/>
          <p:nvPr/>
        </p:nvSpPr>
        <p:spPr>
          <a:xfrm>
            <a:off x="3131096" y="4937953"/>
            <a:ext cx="4329952" cy="3872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85"/>
              </a:lnSpc>
            </a:pPr>
            <a:r>
              <a:rPr lang="en-US" sz="2775">
                <a:solidFill>
                  <a:srgbClr val="001640"/>
                </a:solidFill>
                <a:latin typeface="Helios Bold"/>
              </a:rPr>
              <a:t>To develop a mobile app called Pagoda within a year that optimize hotel management with AI,                 streamlining booking operations, and enhancing tourists' experience in Malaysia.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641101" y="5187205"/>
            <a:ext cx="8618199" cy="4461731"/>
            <a:chOff x="0" y="0"/>
            <a:chExt cx="1543918" cy="7993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3917" cy="799302"/>
            </a:xfrm>
            <a:custGeom>
              <a:avLst/>
              <a:gdLst/>
              <a:ahLst/>
              <a:cxnLst/>
              <a:rect l="l" t="t" r="r" b="b"/>
              <a:pathLst>
                <a:path w="1543917" h="799302">
                  <a:moveTo>
                    <a:pt x="0" y="0"/>
                  </a:moveTo>
                  <a:lnTo>
                    <a:pt x="1543917" y="0"/>
                  </a:lnTo>
                  <a:lnTo>
                    <a:pt x="1543917" y="799302"/>
                  </a:lnTo>
                  <a:lnTo>
                    <a:pt x="0" y="799302"/>
                  </a:lnTo>
                  <a:close/>
                </a:path>
              </a:pathLst>
            </a:custGeom>
            <a:solidFill>
              <a:srgbClr val="CFE50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43918" cy="846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74706" y="5527824"/>
            <a:ext cx="7950989" cy="3780492"/>
            <a:chOff x="0" y="0"/>
            <a:chExt cx="10601318" cy="5040656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/>
            <a:srcRect t="14383" b="14383"/>
            <a:stretch>
              <a:fillRect/>
            </a:stretch>
          </p:blipFill>
          <p:spPr>
            <a:xfrm>
              <a:off x="0" y="0"/>
              <a:ext cx="10601318" cy="5040656"/>
            </a:xfrm>
            <a:prstGeom prst="rect">
              <a:avLst/>
            </a:prstGeom>
          </p:spPr>
        </p:pic>
      </p:grpSp>
      <p:sp>
        <p:nvSpPr>
          <p:cNvPr id="17" name="Freeform 17"/>
          <p:cNvSpPr/>
          <p:nvPr/>
        </p:nvSpPr>
        <p:spPr>
          <a:xfrm rot="305217">
            <a:off x="856126" y="408728"/>
            <a:ext cx="1700772" cy="2093258"/>
          </a:xfrm>
          <a:custGeom>
            <a:avLst/>
            <a:gdLst/>
            <a:ahLst/>
            <a:cxnLst/>
            <a:rect l="l" t="t" r="r" b="b"/>
            <a:pathLst>
              <a:path w="1700772" h="2093258">
                <a:moveTo>
                  <a:pt x="0" y="0"/>
                </a:moveTo>
                <a:lnTo>
                  <a:pt x="1700772" y="0"/>
                </a:lnTo>
                <a:lnTo>
                  <a:pt x="1700772" y="2093258"/>
                </a:lnTo>
                <a:lnTo>
                  <a:pt x="0" y="2093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8" name="Freeform 18"/>
          <p:cNvSpPr/>
          <p:nvPr/>
        </p:nvSpPr>
        <p:spPr>
          <a:xfrm rot="-924328" flipH="1">
            <a:off x="712158" y="5249711"/>
            <a:ext cx="1569647" cy="3875672"/>
          </a:xfrm>
          <a:custGeom>
            <a:avLst/>
            <a:gdLst/>
            <a:ahLst/>
            <a:cxnLst/>
            <a:rect l="l" t="t" r="r" b="b"/>
            <a:pathLst>
              <a:path w="1569647" h="3875672">
                <a:moveTo>
                  <a:pt x="1569647" y="0"/>
                </a:moveTo>
                <a:lnTo>
                  <a:pt x="0" y="0"/>
                </a:lnTo>
                <a:lnTo>
                  <a:pt x="0" y="3875671"/>
                </a:lnTo>
                <a:lnTo>
                  <a:pt x="1569647" y="3875671"/>
                </a:lnTo>
                <a:lnTo>
                  <a:pt x="156964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9" name="Freeform 19"/>
          <p:cNvSpPr/>
          <p:nvPr/>
        </p:nvSpPr>
        <p:spPr>
          <a:xfrm rot="-4365195" flipH="1">
            <a:off x="15630113" y="2388641"/>
            <a:ext cx="2553052" cy="2163712"/>
          </a:xfrm>
          <a:custGeom>
            <a:avLst/>
            <a:gdLst/>
            <a:ahLst/>
            <a:cxnLst/>
            <a:rect l="l" t="t" r="r" b="b"/>
            <a:pathLst>
              <a:path w="2553052" h="2163712">
                <a:moveTo>
                  <a:pt x="2553052" y="0"/>
                </a:moveTo>
                <a:lnTo>
                  <a:pt x="0" y="0"/>
                </a:lnTo>
                <a:lnTo>
                  <a:pt x="0" y="2163712"/>
                </a:lnTo>
                <a:lnTo>
                  <a:pt x="2553052" y="2163712"/>
                </a:lnTo>
                <a:lnTo>
                  <a:pt x="255305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0" name="Freeform 20"/>
          <p:cNvSpPr/>
          <p:nvPr/>
        </p:nvSpPr>
        <p:spPr>
          <a:xfrm rot="-1034525">
            <a:off x="7987993" y="4357275"/>
            <a:ext cx="1306216" cy="1306216"/>
          </a:xfrm>
          <a:custGeom>
            <a:avLst/>
            <a:gdLst/>
            <a:ahLst/>
            <a:cxnLst/>
            <a:rect l="l" t="t" r="r" b="b"/>
            <a:pathLst>
              <a:path w="1306216" h="1306216">
                <a:moveTo>
                  <a:pt x="0" y="0"/>
                </a:moveTo>
                <a:lnTo>
                  <a:pt x="1306216" y="0"/>
                </a:lnTo>
                <a:lnTo>
                  <a:pt x="1306216" y="1306216"/>
                </a:lnTo>
                <a:lnTo>
                  <a:pt x="0" y="13062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1" name="Freeform 21"/>
          <p:cNvSpPr/>
          <p:nvPr/>
        </p:nvSpPr>
        <p:spPr>
          <a:xfrm>
            <a:off x="16906639" y="8617106"/>
            <a:ext cx="1183930" cy="1329014"/>
          </a:xfrm>
          <a:custGeom>
            <a:avLst/>
            <a:gdLst/>
            <a:ahLst/>
            <a:cxnLst/>
            <a:rect l="l" t="t" r="r" b="b"/>
            <a:pathLst>
              <a:path w="1183930" h="1329014">
                <a:moveTo>
                  <a:pt x="0" y="0"/>
                </a:moveTo>
                <a:lnTo>
                  <a:pt x="1183930" y="0"/>
                </a:lnTo>
                <a:lnTo>
                  <a:pt x="1183930" y="1329014"/>
                </a:lnTo>
                <a:lnTo>
                  <a:pt x="0" y="13290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2" name="TextBox 22"/>
          <p:cNvSpPr txBox="1"/>
          <p:nvPr/>
        </p:nvSpPr>
        <p:spPr>
          <a:xfrm>
            <a:off x="2159129" y="4043249"/>
            <a:ext cx="2692854" cy="60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4"/>
              </a:lnSpc>
              <a:spcBef>
                <a:spcPct val="0"/>
              </a:spcBef>
            </a:pPr>
            <a:r>
              <a:rPr lang="en-US" sz="4444">
                <a:solidFill>
                  <a:srgbClr val="001640"/>
                </a:solidFill>
                <a:latin typeface="Helios Bold"/>
              </a:rPr>
              <a:t>PAGODA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6282770" y="252159"/>
            <a:ext cx="1662721" cy="1500606"/>
            <a:chOff x="0" y="0"/>
            <a:chExt cx="2216961" cy="200080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16961" cy="2000807"/>
            </a:xfrm>
            <a:custGeom>
              <a:avLst/>
              <a:gdLst/>
              <a:ahLst/>
              <a:cxnLst/>
              <a:rect l="l" t="t" r="r" b="b"/>
              <a:pathLst>
                <a:path w="2216961" h="2000807">
                  <a:moveTo>
                    <a:pt x="0" y="0"/>
                  </a:moveTo>
                  <a:lnTo>
                    <a:pt x="2216961" y="0"/>
                  </a:lnTo>
                  <a:lnTo>
                    <a:pt x="2216961" y="2000807"/>
                  </a:lnTo>
                  <a:lnTo>
                    <a:pt x="0" y="2000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1706" y="377902"/>
              <a:ext cx="1656950" cy="987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7"/>
                </a:lnSpc>
                <a:spcBef>
                  <a:spcPct val="0"/>
                </a:spcBef>
              </a:pPr>
              <a:r>
                <a:rPr lang="en-US" sz="4483">
                  <a:solidFill>
                    <a:srgbClr val="FFF8EF"/>
                  </a:solidFill>
                  <a:latin typeface="Candal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47892">
            <a:off x="231330" y="1838685"/>
            <a:ext cx="7769362" cy="1010017"/>
          </a:xfrm>
          <a:custGeom>
            <a:avLst/>
            <a:gdLst/>
            <a:ahLst/>
            <a:cxnLst/>
            <a:rect l="l" t="t" r="r" b="b"/>
            <a:pathLst>
              <a:path w="7769362" h="1010017">
                <a:moveTo>
                  <a:pt x="0" y="0"/>
                </a:moveTo>
                <a:lnTo>
                  <a:pt x="7769362" y="0"/>
                </a:lnTo>
                <a:lnTo>
                  <a:pt x="7769362" y="1010017"/>
                </a:lnTo>
                <a:lnTo>
                  <a:pt x="0" y="1010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1847892">
            <a:off x="-1479421" y="981505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2468104">
            <a:off x="10731464" y="6172962"/>
            <a:ext cx="10148198" cy="1319266"/>
          </a:xfrm>
          <a:custGeom>
            <a:avLst/>
            <a:gdLst/>
            <a:ahLst/>
            <a:cxnLst/>
            <a:rect l="l" t="t" r="r" b="b"/>
            <a:pathLst>
              <a:path w="10148198" h="1319266">
                <a:moveTo>
                  <a:pt x="0" y="0"/>
                </a:moveTo>
                <a:lnTo>
                  <a:pt x="10148198" y="0"/>
                </a:lnTo>
                <a:lnTo>
                  <a:pt x="10148198" y="1319265"/>
                </a:lnTo>
                <a:lnTo>
                  <a:pt x="0" y="131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5223774" y="3103008"/>
            <a:ext cx="3666337" cy="3666337"/>
          </a:xfrm>
          <a:custGeom>
            <a:avLst/>
            <a:gdLst/>
            <a:ahLst/>
            <a:cxnLst/>
            <a:rect l="l" t="t" r="r" b="b"/>
            <a:pathLst>
              <a:path w="3666337" h="3666337">
                <a:moveTo>
                  <a:pt x="0" y="0"/>
                </a:moveTo>
                <a:lnTo>
                  <a:pt x="3666337" y="0"/>
                </a:lnTo>
                <a:lnTo>
                  <a:pt x="3666337" y="3666338"/>
                </a:lnTo>
                <a:lnTo>
                  <a:pt x="0" y="3666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-2468104">
            <a:off x="12878241" y="8782812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254729" y="7185360"/>
            <a:ext cx="3481970" cy="3481970"/>
          </a:xfrm>
          <a:custGeom>
            <a:avLst/>
            <a:gdLst/>
            <a:ahLst/>
            <a:cxnLst/>
            <a:rect l="l" t="t" r="r" b="b"/>
            <a:pathLst>
              <a:path w="3481970" h="3481970">
                <a:moveTo>
                  <a:pt x="0" y="0"/>
                </a:moveTo>
                <a:lnTo>
                  <a:pt x="3481971" y="0"/>
                </a:lnTo>
                <a:lnTo>
                  <a:pt x="3481971" y="3481971"/>
                </a:lnTo>
                <a:lnTo>
                  <a:pt x="0" y="3481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7638605" y="318939"/>
            <a:ext cx="5362902" cy="5362902"/>
          </a:xfrm>
          <a:custGeom>
            <a:avLst/>
            <a:gdLst/>
            <a:ahLst/>
            <a:cxnLst/>
            <a:rect l="l" t="t" r="r" b="b"/>
            <a:pathLst>
              <a:path w="5362902" h="5362902">
                <a:moveTo>
                  <a:pt x="0" y="0"/>
                </a:moveTo>
                <a:lnTo>
                  <a:pt x="5362902" y="0"/>
                </a:lnTo>
                <a:lnTo>
                  <a:pt x="5362902" y="5362902"/>
                </a:lnTo>
                <a:lnTo>
                  <a:pt x="0" y="536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962025" y="604410"/>
            <a:ext cx="10633300" cy="9078180"/>
          </a:xfrm>
          <a:custGeom>
            <a:avLst/>
            <a:gdLst/>
            <a:ahLst/>
            <a:cxnLst/>
            <a:rect l="l" t="t" r="r" b="b"/>
            <a:pathLst>
              <a:path w="10633300" h="9078180">
                <a:moveTo>
                  <a:pt x="0" y="0"/>
                </a:moveTo>
                <a:lnTo>
                  <a:pt x="10633300" y="0"/>
                </a:lnTo>
                <a:lnTo>
                  <a:pt x="10633300" y="9078180"/>
                </a:lnTo>
                <a:lnTo>
                  <a:pt x="0" y="9078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0" name="Group 10"/>
          <p:cNvGrpSpPr/>
          <p:nvPr/>
        </p:nvGrpSpPr>
        <p:grpSpPr>
          <a:xfrm>
            <a:off x="11962418" y="1028700"/>
            <a:ext cx="5296882" cy="8620235"/>
            <a:chOff x="0" y="0"/>
            <a:chExt cx="948916" cy="15442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8916" cy="1544282"/>
            </a:xfrm>
            <a:custGeom>
              <a:avLst/>
              <a:gdLst/>
              <a:ahLst/>
              <a:cxnLst/>
              <a:rect l="l" t="t" r="r" b="b"/>
              <a:pathLst>
                <a:path w="948916" h="1544282">
                  <a:moveTo>
                    <a:pt x="0" y="0"/>
                  </a:moveTo>
                  <a:lnTo>
                    <a:pt x="948916" y="0"/>
                  </a:lnTo>
                  <a:lnTo>
                    <a:pt x="948916" y="1544282"/>
                  </a:lnTo>
                  <a:lnTo>
                    <a:pt x="0" y="1544282"/>
                  </a:lnTo>
                  <a:close/>
                </a:path>
              </a:pathLst>
            </a:custGeom>
            <a:solidFill>
              <a:srgbClr val="19C68A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48916" cy="1591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35863" y="1374993"/>
            <a:ext cx="4549992" cy="7927649"/>
            <a:chOff x="0" y="0"/>
            <a:chExt cx="6066657" cy="1057019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rcRect l="30868" r="30868"/>
            <a:stretch>
              <a:fillRect/>
            </a:stretch>
          </p:blipFill>
          <p:spPr>
            <a:xfrm>
              <a:off x="0" y="0"/>
              <a:ext cx="6066657" cy="10570199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 rot="-9973762">
            <a:off x="409249" y="2455560"/>
            <a:ext cx="900610" cy="2223729"/>
          </a:xfrm>
          <a:custGeom>
            <a:avLst/>
            <a:gdLst/>
            <a:ahLst/>
            <a:cxnLst/>
            <a:rect l="l" t="t" r="r" b="b"/>
            <a:pathLst>
              <a:path w="900610" h="2223729">
                <a:moveTo>
                  <a:pt x="0" y="0"/>
                </a:moveTo>
                <a:lnTo>
                  <a:pt x="900610" y="0"/>
                </a:lnTo>
                <a:lnTo>
                  <a:pt x="900610" y="2223729"/>
                </a:lnTo>
                <a:lnTo>
                  <a:pt x="0" y="2223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6" name="Freeform 16"/>
          <p:cNvSpPr/>
          <p:nvPr/>
        </p:nvSpPr>
        <p:spPr>
          <a:xfrm rot="3647049" flipH="1">
            <a:off x="628965" y="8954916"/>
            <a:ext cx="799470" cy="1195470"/>
          </a:xfrm>
          <a:custGeom>
            <a:avLst/>
            <a:gdLst/>
            <a:ahLst/>
            <a:cxnLst/>
            <a:rect l="l" t="t" r="r" b="b"/>
            <a:pathLst>
              <a:path w="799470" h="1195470">
                <a:moveTo>
                  <a:pt x="799470" y="0"/>
                </a:moveTo>
                <a:lnTo>
                  <a:pt x="0" y="0"/>
                </a:lnTo>
                <a:lnTo>
                  <a:pt x="0" y="1195470"/>
                </a:lnTo>
                <a:lnTo>
                  <a:pt x="799470" y="1195470"/>
                </a:lnTo>
                <a:lnTo>
                  <a:pt x="79947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7" name="Freeform 17"/>
          <p:cNvSpPr/>
          <p:nvPr/>
        </p:nvSpPr>
        <p:spPr>
          <a:xfrm rot="-5285201" flipH="1">
            <a:off x="10930285" y="7841259"/>
            <a:ext cx="974691" cy="2406643"/>
          </a:xfrm>
          <a:custGeom>
            <a:avLst/>
            <a:gdLst/>
            <a:ahLst/>
            <a:cxnLst/>
            <a:rect l="l" t="t" r="r" b="b"/>
            <a:pathLst>
              <a:path w="974691" h="2406643">
                <a:moveTo>
                  <a:pt x="974691" y="0"/>
                </a:moveTo>
                <a:lnTo>
                  <a:pt x="0" y="0"/>
                </a:lnTo>
                <a:lnTo>
                  <a:pt x="0" y="2406643"/>
                </a:lnTo>
                <a:lnTo>
                  <a:pt x="974691" y="2406643"/>
                </a:lnTo>
                <a:lnTo>
                  <a:pt x="97469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8" name="Freeform 18"/>
          <p:cNvSpPr/>
          <p:nvPr/>
        </p:nvSpPr>
        <p:spPr>
          <a:xfrm>
            <a:off x="15985699" y="8605997"/>
            <a:ext cx="1448823" cy="1448823"/>
          </a:xfrm>
          <a:custGeom>
            <a:avLst/>
            <a:gdLst/>
            <a:ahLst/>
            <a:cxnLst/>
            <a:rect l="l" t="t" r="r" b="b"/>
            <a:pathLst>
              <a:path w="1448823" h="1448823">
                <a:moveTo>
                  <a:pt x="0" y="0"/>
                </a:moveTo>
                <a:lnTo>
                  <a:pt x="1448823" y="0"/>
                </a:lnTo>
                <a:lnTo>
                  <a:pt x="1448823" y="1448824"/>
                </a:lnTo>
                <a:lnTo>
                  <a:pt x="0" y="14488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9" name="TextBox 19"/>
          <p:cNvSpPr txBox="1"/>
          <p:nvPr/>
        </p:nvSpPr>
        <p:spPr>
          <a:xfrm>
            <a:off x="1746403" y="2462284"/>
            <a:ext cx="9064545" cy="110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3"/>
              </a:lnSpc>
            </a:pPr>
            <a:r>
              <a:rPr lang="en-US" sz="4091" spc="12">
                <a:solidFill>
                  <a:srgbClr val="001640"/>
                </a:solidFill>
                <a:latin typeface="Agrandir Grand Heavy"/>
              </a:rPr>
              <a:t>PROJECT TIMELINE, COST &amp; STAKEHOLDERS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7676" y="4791075"/>
            <a:ext cx="4481062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4500">
                <a:solidFill>
                  <a:srgbClr val="001640"/>
                </a:solidFill>
                <a:latin typeface="Helios Bold"/>
              </a:rPr>
              <a:t>Period/time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1579" y="5423048"/>
            <a:ext cx="3867295" cy="82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4856">
                <a:solidFill>
                  <a:srgbClr val="001640"/>
                </a:solidFill>
                <a:latin typeface="Helios"/>
              </a:rPr>
              <a:t>12 Months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7676" y="7583066"/>
            <a:ext cx="4481062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4500">
                <a:solidFill>
                  <a:srgbClr val="001640"/>
                </a:solidFill>
                <a:latin typeface="Helios Bold"/>
              </a:rPr>
              <a:t>Cost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1647" y="8138839"/>
            <a:ext cx="4287159" cy="82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4856">
                <a:solidFill>
                  <a:srgbClr val="001640"/>
                </a:solidFill>
                <a:latin typeface="Helios"/>
              </a:rPr>
              <a:t>RM 500,000.00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65047" y="4863465"/>
            <a:ext cx="4481062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4500">
                <a:solidFill>
                  <a:srgbClr val="001640"/>
                </a:solidFill>
                <a:latin typeface="Helios Bold"/>
              </a:rPr>
              <a:t>Stakeholders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65047" y="5582725"/>
            <a:ext cx="4481062" cy="312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3558" spc="-124" dirty="0">
                <a:solidFill>
                  <a:srgbClr val="001640"/>
                </a:solidFill>
                <a:latin typeface="Helios"/>
              </a:rPr>
              <a:t>Hotel Owners</a:t>
            </a:r>
          </a:p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3558" spc="-124" dirty="0">
                <a:solidFill>
                  <a:srgbClr val="001640"/>
                </a:solidFill>
                <a:latin typeface="Helios"/>
              </a:rPr>
              <a:t>Hotel Staffs</a:t>
            </a:r>
          </a:p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3558" spc="-124" dirty="0">
                <a:solidFill>
                  <a:srgbClr val="001640"/>
                </a:solidFill>
                <a:latin typeface="Helios"/>
              </a:rPr>
              <a:t>Guests/Tourists</a:t>
            </a:r>
          </a:p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3558" spc="-124" dirty="0">
                <a:solidFill>
                  <a:srgbClr val="001640"/>
                </a:solidFill>
                <a:latin typeface="Helios"/>
              </a:rPr>
              <a:t>Project Manager</a:t>
            </a:r>
          </a:p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3558" spc="-124" dirty="0">
                <a:solidFill>
                  <a:srgbClr val="001640"/>
                </a:solidFill>
                <a:latin typeface="Helios"/>
              </a:rPr>
              <a:t>Development Team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282770" y="252159"/>
            <a:ext cx="1662721" cy="1500606"/>
            <a:chOff x="0" y="0"/>
            <a:chExt cx="2216961" cy="200080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16961" cy="2000807"/>
            </a:xfrm>
            <a:custGeom>
              <a:avLst/>
              <a:gdLst/>
              <a:ahLst/>
              <a:cxnLst/>
              <a:rect l="l" t="t" r="r" b="b"/>
              <a:pathLst>
                <a:path w="2216961" h="2000807">
                  <a:moveTo>
                    <a:pt x="0" y="0"/>
                  </a:moveTo>
                  <a:lnTo>
                    <a:pt x="2216961" y="0"/>
                  </a:lnTo>
                  <a:lnTo>
                    <a:pt x="2216961" y="2000807"/>
                  </a:lnTo>
                  <a:lnTo>
                    <a:pt x="0" y="2000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01706" y="377902"/>
              <a:ext cx="1656950" cy="987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7"/>
                </a:lnSpc>
                <a:spcBef>
                  <a:spcPct val="0"/>
                </a:spcBef>
              </a:pPr>
              <a:r>
                <a:rPr lang="en-US" sz="4483">
                  <a:solidFill>
                    <a:srgbClr val="FFF8EF"/>
                  </a:solidFill>
                  <a:latin typeface="Candal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91169">
            <a:off x="-1165042" y="6063273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514733" y="578633"/>
            <a:ext cx="4429342" cy="4429342"/>
          </a:xfrm>
          <a:custGeom>
            <a:avLst/>
            <a:gdLst/>
            <a:ahLst/>
            <a:cxnLst/>
            <a:rect l="l" t="t" r="r" b="b"/>
            <a:pathLst>
              <a:path w="4429342" h="4429342">
                <a:moveTo>
                  <a:pt x="0" y="0"/>
                </a:moveTo>
                <a:lnTo>
                  <a:pt x="4429343" y="0"/>
                </a:lnTo>
                <a:lnTo>
                  <a:pt x="4429343" y="4429343"/>
                </a:lnTo>
                <a:lnTo>
                  <a:pt x="0" y="4429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2191169">
            <a:off x="11472149" y="1713062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 rot="2191169">
            <a:off x="-928196" y="9308372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 rot="2191169">
            <a:off x="11743064" y="-305412"/>
            <a:ext cx="7315200" cy="950976"/>
          </a:xfrm>
          <a:custGeom>
            <a:avLst/>
            <a:gdLst/>
            <a:ahLst/>
            <a:cxnLst/>
            <a:rect l="l" t="t" r="r" b="b"/>
            <a:pathLst>
              <a:path w="7315200" h="950976">
                <a:moveTo>
                  <a:pt x="0" y="0"/>
                </a:moveTo>
                <a:lnTo>
                  <a:pt x="7315200" y="0"/>
                </a:lnTo>
                <a:lnTo>
                  <a:pt x="7315200" y="950976"/>
                </a:lnTo>
                <a:lnTo>
                  <a:pt x="0" y="95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3440939" y="2795766"/>
            <a:ext cx="4429342" cy="4429342"/>
          </a:xfrm>
          <a:custGeom>
            <a:avLst/>
            <a:gdLst/>
            <a:ahLst/>
            <a:cxnLst/>
            <a:rect l="l" t="t" r="r" b="b"/>
            <a:pathLst>
              <a:path w="4429342" h="4429342">
                <a:moveTo>
                  <a:pt x="0" y="0"/>
                </a:moveTo>
                <a:lnTo>
                  <a:pt x="4429342" y="0"/>
                </a:lnTo>
                <a:lnTo>
                  <a:pt x="4429342" y="4429342"/>
                </a:lnTo>
                <a:lnTo>
                  <a:pt x="0" y="442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 rot="-143945">
            <a:off x="1267062" y="199935"/>
            <a:ext cx="15068139" cy="2599254"/>
          </a:xfrm>
          <a:custGeom>
            <a:avLst/>
            <a:gdLst/>
            <a:ahLst/>
            <a:cxnLst/>
            <a:rect l="l" t="t" r="r" b="b"/>
            <a:pathLst>
              <a:path w="15068139" h="2599254">
                <a:moveTo>
                  <a:pt x="0" y="0"/>
                </a:moveTo>
                <a:lnTo>
                  <a:pt x="15068139" y="0"/>
                </a:lnTo>
                <a:lnTo>
                  <a:pt x="15068139" y="2599254"/>
                </a:lnTo>
                <a:lnTo>
                  <a:pt x="0" y="2599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16356569" y="457815"/>
            <a:ext cx="1141769" cy="1141769"/>
          </a:xfrm>
          <a:custGeom>
            <a:avLst/>
            <a:gdLst/>
            <a:ahLst/>
            <a:cxnLst/>
            <a:rect l="l" t="t" r="r" b="b"/>
            <a:pathLst>
              <a:path w="1141769" h="1141769">
                <a:moveTo>
                  <a:pt x="0" y="0"/>
                </a:moveTo>
                <a:lnTo>
                  <a:pt x="1141770" y="0"/>
                </a:lnTo>
                <a:lnTo>
                  <a:pt x="1141770" y="1141770"/>
                </a:lnTo>
                <a:lnTo>
                  <a:pt x="0" y="1141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 rot="-1034525">
            <a:off x="16068279" y="1869578"/>
            <a:ext cx="929038" cy="929038"/>
          </a:xfrm>
          <a:custGeom>
            <a:avLst/>
            <a:gdLst/>
            <a:ahLst/>
            <a:cxnLst/>
            <a:rect l="l" t="t" r="r" b="b"/>
            <a:pathLst>
              <a:path w="929038" h="929038">
                <a:moveTo>
                  <a:pt x="0" y="0"/>
                </a:moveTo>
                <a:lnTo>
                  <a:pt x="929038" y="0"/>
                </a:lnTo>
                <a:lnTo>
                  <a:pt x="929038" y="929038"/>
                </a:lnTo>
                <a:lnTo>
                  <a:pt x="0" y="9290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426106" y="971827"/>
            <a:ext cx="1823938" cy="1823938"/>
          </a:xfrm>
          <a:custGeom>
            <a:avLst/>
            <a:gdLst/>
            <a:ahLst/>
            <a:cxnLst/>
            <a:rect l="l" t="t" r="r" b="b"/>
            <a:pathLst>
              <a:path w="1823938" h="1823938">
                <a:moveTo>
                  <a:pt x="0" y="0"/>
                </a:moveTo>
                <a:lnTo>
                  <a:pt x="1823938" y="0"/>
                </a:lnTo>
                <a:lnTo>
                  <a:pt x="1823938" y="1823939"/>
                </a:lnTo>
                <a:lnTo>
                  <a:pt x="0" y="1823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-110079" y="3227725"/>
            <a:ext cx="18508157" cy="9531701"/>
          </a:xfrm>
          <a:custGeom>
            <a:avLst/>
            <a:gdLst/>
            <a:ahLst/>
            <a:cxnLst/>
            <a:rect l="l" t="t" r="r" b="b"/>
            <a:pathLst>
              <a:path w="18508157" h="9531701">
                <a:moveTo>
                  <a:pt x="0" y="0"/>
                </a:moveTo>
                <a:lnTo>
                  <a:pt x="18508158" y="0"/>
                </a:lnTo>
                <a:lnTo>
                  <a:pt x="18508158" y="9531701"/>
                </a:lnTo>
                <a:lnTo>
                  <a:pt x="0" y="95317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13" name="Group 13"/>
          <p:cNvGrpSpPr/>
          <p:nvPr/>
        </p:nvGrpSpPr>
        <p:grpSpPr>
          <a:xfrm>
            <a:off x="16282770" y="252159"/>
            <a:ext cx="1662721" cy="1500606"/>
            <a:chOff x="0" y="0"/>
            <a:chExt cx="2216961" cy="20008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6961" cy="2000807"/>
            </a:xfrm>
            <a:custGeom>
              <a:avLst/>
              <a:gdLst/>
              <a:ahLst/>
              <a:cxnLst/>
              <a:rect l="l" t="t" r="r" b="b"/>
              <a:pathLst>
                <a:path w="2216961" h="2000807">
                  <a:moveTo>
                    <a:pt x="0" y="0"/>
                  </a:moveTo>
                  <a:lnTo>
                    <a:pt x="2216961" y="0"/>
                  </a:lnTo>
                  <a:lnTo>
                    <a:pt x="2216961" y="2000807"/>
                  </a:lnTo>
                  <a:lnTo>
                    <a:pt x="0" y="2000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1706" y="377902"/>
              <a:ext cx="1656950" cy="987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7"/>
                </a:lnSpc>
                <a:spcBef>
                  <a:spcPct val="0"/>
                </a:spcBef>
              </a:pPr>
              <a:r>
                <a:rPr lang="en-US" sz="4483">
                  <a:solidFill>
                    <a:srgbClr val="FFF8EF"/>
                  </a:solidFill>
                  <a:latin typeface="Candal"/>
                </a:rPr>
                <a:t>06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075656" y="3740182"/>
            <a:ext cx="4136688" cy="6531809"/>
            <a:chOff x="0" y="0"/>
            <a:chExt cx="5642229" cy="8909050"/>
          </a:xfrm>
        </p:grpSpPr>
        <p:sp>
          <p:nvSpPr>
            <p:cNvPr id="17" name="Freeform 17"/>
            <p:cNvSpPr/>
            <p:nvPr/>
          </p:nvSpPr>
          <p:spPr>
            <a:xfrm>
              <a:off x="9525" y="9525"/>
              <a:ext cx="5623179" cy="8890000"/>
            </a:xfrm>
            <a:custGeom>
              <a:avLst/>
              <a:gdLst/>
              <a:ahLst/>
              <a:cxnLst/>
              <a:rect l="l" t="t" r="r" b="b"/>
              <a:pathLst>
                <a:path w="5623179" h="8890000">
                  <a:moveTo>
                    <a:pt x="2811653" y="635"/>
                  </a:moveTo>
                  <a:cubicBezTo>
                    <a:pt x="2792603" y="254"/>
                    <a:pt x="2773553" y="0"/>
                    <a:pt x="2754503" y="0"/>
                  </a:cubicBezTo>
                  <a:cubicBezTo>
                    <a:pt x="1492631" y="0"/>
                    <a:pt x="20955" y="1137539"/>
                    <a:pt x="0" y="2792730"/>
                  </a:cubicBezTo>
                  <a:lnTo>
                    <a:pt x="0" y="8890000"/>
                  </a:lnTo>
                  <a:lnTo>
                    <a:pt x="5623179" y="8890000"/>
                  </a:lnTo>
                  <a:lnTo>
                    <a:pt x="5623179" y="2792730"/>
                  </a:lnTo>
                  <a:cubicBezTo>
                    <a:pt x="5602224" y="1137539"/>
                    <a:pt x="4130548" y="0"/>
                    <a:pt x="2868676" y="0"/>
                  </a:cubicBezTo>
                  <a:cubicBezTo>
                    <a:pt x="2849753" y="0"/>
                    <a:pt x="2830703" y="254"/>
                    <a:pt x="2811653" y="635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5642229" cy="8909050"/>
            </a:xfrm>
            <a:custGeom>
              <a:avLst/>
              <a:gdLst/>
              <a:ahLst/>
              <a:cxnLst/>
              <a:rect l="l" t="t" r="r" b="b"/>
              <a:pathLst>
                <a:path w="5642229" h="8909050">
                  <a:moveTo>
                    <a:pt x="4727321" y="778256"/>
                  </a:moveTo>
                  <a:cubicBezTo>
                    <a:pt x="4203319" y="290957"/>
                    <a:pt x="3512058" y="0"/>
                    <a:pt x="2878201" y="0"/>
                  </a:cubicBezTo>
                  <a:cubicBezTo>
                    <a:pt x="2859151" y="0"/>
                    <a:pt x="2840101" y="254"/>
                    <a:pt x="2821051" y="635"/>
                  </a:cubicBezTo>
                  <a:cubicBezTo>
                    <a:pt x="2802001" y="254"/>
                    <a:pt x="2782951" y="0"/>
                    <a:pt x="2763901" y="0"/>
                  </a:cubicBezTo>
                  <a:cubicBezTo>
                    <a:pt x="2130171" y="0"/>
                    <a:pt x="1438910" y="290957"/>
                    <a:pt x="914908" y="778256"/>
                  </a:cubicBezTo>
                  <a:cubicBezTo>
                    <a:pt x="334645" y="1317879"/>
                    <a:pt x="9652" y="2036699"/>
                    <a:pt x="0" y="2802255"/>
                  </a:cubicBezTo>
                  <a:lnTo>
                    <a:pt x="0" y="8909050"/>
                  </a:lnTo>
                  <a:lnTo>
                    <a:pt x="5642229" y="8909050"/>
                  </a:lnTo>
                  <a:lnTo>
                    <a:pt x="5642229" y="2802128"/>
                  </a:lnTo>
                  <a:cubicBezTo>
                    <a:pt x="5632577" y="2036699"/>
                    <a:pt x="5307584" y="1317879"/>
                    <a:pt x="4727321" y="778256"/>
                  </a:cubicBezTo>
                  <a:close/>
                  <a:moveTo>
                    <a:pt x="5623179" y="8890000"/>
                  </a:moveTo>
                  <a:lnTo>
                    <a:pt x="19050" y="8890000"/>
                  </a:lnTo>
                  <a:lnTo>
                    <a:pt x="19050" y="2802382"/>
                  </a:lnTo>
                  <a:cubicBezTo>
                    <a:pt x="28702" y="2042160"/>
                    <a:pt x="351409" y="1328293"/>
                    <a:pt x="927989" y="792099"/>
                  </a:cubicBezTo>
                  <a:cubicBezTo>
                    <a:pt x="1448435" y="308102"/>
                    <a:pt x="2134870" y="19050"/>
                    <a:pt x="2764028" y="19050"/>
                  </a:cubicBezTo>
                  <a:cubicBezTo>
                    <a:pt x="2782951" y="19050"/>
                    <a:pt x="2801874" y="19304"/>
                    <a:pt x="2820924" y="19685"/>
                  </a:cubicBezTo>
                  <a:lnTo>
                    <a:pt x="2821432" y="19685"/>
                  </a:lnTo>
                  <a:cubicBezTo>
                    <a:pt x="2840482" y="19304"/>
                    <a:pt x="2859405" y="19050"/>
                    <a:pt x="2878328" y="19050"/>
                  </a:cubicBezTo>
                  <a:cubicBezTo>
                    <a:pt x="3507486" y="19050"/>
                    <a:pt x="4193794" y="308102"/>
                    <a:pt x="4714367" y="792099"/>
                  </a:cubicBezTo>
                  <a:cubicBezTo>
                    <a:pt x="5290820" y="1328166"/>
                    <a:pt x="5613654" y="2042160"/>
                    <a:pt x="5623306" y="2802255"/>
                  </a:cubicBezTo>
                  <a:lnTo>
                    <a:pt x="5623306" y="8890000"/>
                  </a:lnTo>
                  <a:close/>
                  <a:moveTo>
                    <a:pt x="4674743" y="855472"/>
                  </a:moveTo>
                  <a:cubicBezTo>
                    <a:pt x="4166743" y="383032"/>
                    <a:pt x="3498215" y="101092"/>
                    <a:pt x="2886329" y="101092"/>
                  </a:cubicBezTo>
                  <a:cubicBezTo>
                    <a:pt x="2867914" y="101092"/>
                    <a:pt x="2849499" y="101346"/>
                    <a:pt x="2830957" y="101727"/>
                  </a:cubicBezTo>
                  <a:lnTo>
                    <a:pt x="2829433" y="101727"/>
                  </a:lnTo>
                  <a:lnTo>
                    <a:pt x="2827401" y="101727"/>
                  </a:lnTo>
                  <a:cubicBezTo>
                    <a:pt x="2808859" y="101346"/>
                    <a:pt x="2790444" y="101092"/>
                    <a:pt x="2772029" y="101092"/>
                  </a:cubicBezTo>
                  <a:cubicBezTo>
                    <a:pt x="2160143" y="101092"/>
                    <a:pt x="1491488" y="383159"/>
                    <a:pt x="983615" y="855472"/>
                  </a:cubicBezTo>
                  <a:cubicBezTo>
                    <a:pt x="421259" y="1378331"/>
                    <a:pt x="106299" y="2074037"/>
                    <a:pt x="97028" y="2814320"/>
                  </a:cubicBezTo>
                  <a:lnTo>
                    <a:pt x="97028" y="8832215"/>
                  </a:lnTo>
                  <a:lnTo>
                    <a:pt x="5561457" y="8832215"/>
                  </a:lnTo>
                  <a:lnTo>
                    <a:pt x="5561457" y="2815336"/>
                  </a:lnTo>
                  <a:cubicBezTo>
                    <a:pt x="5552059" y="2074418"/>
                    <a:pt x="5237099" y="1378331"/>
                    <a:pt x="4674743" y="855472"/>
                  </a:cubicBezTo>
                  <a:close/>
                  <a:moveTo>
                    <a:pt x="5542407" y="8813165"/>
                  </a:moveTo>
                  <a:lnTo>
                    <a:pt x="116078" y="8813165"/>
                  </a:lnTo>
                  <a:lnTo>
                    <a:pt x="116078" y="2814447"/>
                  </a:lnTo>
                  <a:cubicBezTo>
                    <a:pt x="125349" y="2079498"/>
                    <a:pt x="438150" y="1388745"/>
                    <a:pt x="996569" y="869315"/>
                  </a:cubicBezTo>
                  <a:cubicBezTo>
                    <a:pt x="1501140" y="400177"/>
                    <a:pt x="2164842" y="120015"/>
                    <a:pt x="2772029" y="120015"/>
                  </a:cubicBezTo>
                  <a:cubicBezTo>
                    <a:pt x="2790317" y="120015"/>
                    <a:pt x="2808605" y="120269"/>
                    <a:pt x="2826893" y="120650"/>
                  </a:cubicBezTo>
                  <a:lnTo>
                    <a:pt x="2829433" y="120650"/>
                  </a:lnTo>
                  <a:lnTo>
                    <a:pt x="2831465" y="120650"/>
                  </a:lnTo>
                  <a:cubicBezTo>
                    <a:pt x="2849753" y="120269"/>
                    <a:pt x="2868041" y="120015"/>
                    <a:pt x="2886329" y="120015"/>
                  </a:cubicBezTo>
                  <a:cubicBezTo>
                    <a:pt x="3493516" y="120015"/>
                    <a:pt x="4157345" y="400177"/>
                    <a:pt x="4661789" y="869315"/>
                  </a:cubicBezTo>
                  <a:cubicBezTo>
                    <a:pt x="5220335" y="1388745"/>
                    <a:pt x="5533009" y="2079879"/>
                    <a:pt x="5542280" y="2815463"/>
                  </a:cubicBezTo>
                  <a:lnTo>
                    <a:pt x="5542407" y="881316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17297" y="217297"/>
              <a:ext cx="5207635" cy="8474456"/>
            </a:xfrm>
            <a:custGeom>
              <a:avLst/>
              <a:gdLst/>
              <a:ahLst/>
              <a:cxnLst/>
              <a:rect l="l" t="t" r="r" b="b"/>
              <a:pathLst>
                <a:path w="5207635" h="8474456">
                  <a:moveTo>
                    <a:pt x="2599055" y="635"/>
                  </a:moveTo>
                  <a:cubicBezTo>
                    <a:pt x="2581529" y="254"/>
                    <a:pt x="2564130" y="0"/>
                    <a:pt x="2546731" y="0"/>
                  </a:cubicBezTo>
                  <a:cubicBezTo>
                    <a:pt x="1950720" y="0"/>
                    <a:pt x="1287399" y="282194"/>
                    <a:pt x="784733" y="778383"/>
                  </a:cubicBezTo>
                  <a:cubicBezTo>
                    <a:pt x="325247" y="1232154"/>
                    <a:pt x="9271" y="1855851"/>
                    <a:pt x="0" y="2584958"/>
                  </a:cubicBezTo>
                  <a:lnTo>
                    <a:pt x="0" y="8474456"/>
                  </a:lnTo>
                  <a:cubicBezTo>
                    <a:pt x="0" y="8474456"/>
                    <a:pt x="5207635" y="8474456"/>
                    <a:pt x="5207635" y="8474456"/>
                  </a:cubicBezTo>
                  <a:cubicBezTo>
                    <a:pt x="5207635" y="8474456"/>
                    <a:pt x="5207635" y="2584958"/>
                    <a:pt x="5207635" y="2587625"/>
                  </a:cubicBezTo>
                  <a:cubicBezTo>
                    <a:pt x="5198364" y="1855851"/>
                    <a:pt x="4882388" y="1232154"/>
                    <a:pt x="4422902" y="778510"/>
                  </a:cubicBezTo>
                  <a:cubicBezTo>
                    <a:pt x="3920362" y="282321"/>
                    <a:pt x="3256915" y="127"/>
                    <a:pt x="2660903" y="127"/>
                  </a:cubicBezTo>
                  <a:cubicBezTo>
                    <a:pt x="2643505" y="127"/>
                    <a:pt x="2626105" y="381"/>
                    <a:pt x="2608580" y="762"/>
                  </a:cubicBezTo>
                  <a:cubicBezTo>
                    <a:pt x="2605405" y="762"/>
                    <a:pt x="2602230" y="762"/>
                    <a:pt x="2599055" y="635"/>
                  </a:cubicBezTo>
                  <a:close/>
                </a:path>
              </a:pathLst>
            </a:custGeom>
            <a:blipFill>
              <a:blip r:embed="rId17"/>
              <a:stretch>
                <a:fillRect l="-11024" r="-11024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20" name="TextBox 20"/>
          <p:cNvSpPr txBox="1"/>
          <p:nvPr/>
        </p:nvSpPr>
        <p:spPr>
          <a:xfrm rot="-143945">
            <a:off x="2506488" y="1038624"/>
            <a:ext cx="11331881" cy="92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34"/>
              </a:lnSpc>
            </a:pPr>
            <a:r>
              <a:rPr lang="en-US" sz="6015" spc="18">
                <a:solidFill>
                  <a:srgbClr val="001640"/>
                </a:solidFill>
                <a:latin typeface="Agrandir Grand Heavy"/>
              </a:rPr>
              <a:t>WAR CRY &amp; CHEERS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14733" y="3755191"/>
            <a:ext cx="4136688" cy="6531809"/>
            <a:chOff x="0" y="0"/>
            <a:chExt cx="5642229" cy="8909050"/>
          </a:xfrm>
        </p:grpSpPr>
        <p:sp>
          <p:nvSpPr>
            <p:cNvPr id="22" name="Freeform 22"/>
            <p:cNvSpPr/>
            <p:nvPr/>
          </p:nvSpPr>
          <p:spPr>
            <a:xfrm>
              <a:off x="9525" y="9525"/>
              <a:ext cx="5623179" cy="8890000"/>
            </a:xfrm>
            <a:custGeom>
              <a:avLst/>
              <a:gdLst/>
              <a:ahLst/>
              <a:cxnLst/>
              <a:rect l="l" t="t" r="r" b="b"/>
              <a:pathLst>
                <a:path w="5623179" h="8890000">
                  <a:moveTo>
                    <a:pt x="2811653" y="635"/>
                  </a:moveTo>
                  <a:cubicBezTo>
                    <a:pt x="2792603" y="254"/>
                    <a:pt x="2773553" y="0"/>
                    <a:pt x="2754503" y="0"/>
                  </a:cubicBezTo>
                  <a:cubicBezTo>
                    <a:pt x="1492631" y="0"/>
                    <a:pt x="20955" y="1137539"/>
                    <a:pt x="0" y="2792730"/>
                  </a:cubicBezTo>
                  <a:lnTo>
                    <a:pt x="0" y="8890000"/>
                  </a:lnTo>
                  <a:lnTo>
                    <a:pt x="5623179" y="8890000"/>
                  </a:lnTo>
                  <a:lnTo>
                    <a:pt x="5623179" y="2792730"/>
                  </a:lnTo>
                  <a:cubicBezTo>
                    <a:pt x="5602224" y="1137539"/>
                    <a:pt x="4130548" y="0"/>
                    <a:pt x="2868676" y="0"/>
                  </a:cubicBezTo>
                  <a:cubicBezTo>
                    <a:pt x="2849753" y="0"/>
                    <a:pt x="2830703" y="254"/>
                    <a:pt x="2811653" y="635"/>
                  </a:cubicBezTo>
                  <a:close/>
                </a:path>
              </a:pathLst>
            </a:custGeom>
            <a:solidFill>
              <a:srgbClr val="CFE50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5642229" cy="8909050"/>
            </a:xfrm>
            <a:custGeom>
              <a:avLst/>
              <a:gdLst/>
              <a:ahLst/>
              <a:cxnLst/>
              <a:rect l="l" t="t" r="r" b="b"/>
              <a:pathLst>
                <a:path w="5642229" h="8909050">
                  <a:moveTo>
                    <a:pt x="4727321" y="778256"/>
                  </a:moveTo>
                  <a:cubicBezTo>
                    <a:pt x="4203319" y="290957"/>
                    <a:pt x="3512058" y="0"/>
                    <a:pt x="2878201" y="0"/>
                  </a:cubicBezTo>
                  <a:cubicBezTo>
                    <a:pt x="2859151" y="0"/>
                    <a:pt x="2840101" y="254"/>
                    <a:pt x="2821051" y="635"/>
                  </a:cubicBezTo>
                  <a:cubicBezTo>
                    <a:pt x="2802001" y="254"/>
                    <a:pt x="2782951" y="0"/>
                    <a:pt x="2763901" y="0"/>
                  </a:cubicBezTo>
                  <a:cubicBezTo>
                    <a:pt x="2130171" y="0"/>
                    <a:pt x="1438910" y="290957"/>
                    <a:pt x="914908" y="778256"/>
                  </a:cubicBezTo>
                  <a:cubicBezTo>
                    <a:pt x="334645" y="1317879"/>
                    <a:pt x="9652" y="2036699"/>
                    <a:pt x="0" y="2802255"/>
                  </a:cubicBezTo>
                  <a:lnTo>
                    <a:pt x="0" y="8909050"/>
                  </a:lnTo>
                  <a:lnTo>
                    <a:pt x="5642229" y="8909050"/>
                  </a:lnTo>
                  <a:lnTo>
                    <a:pt x="5642229" y="2802128"/>
                  </a:lnTo>
                  <a:cubicBezTo>
                    <a:pt x="5632577" y="2036699"/>
                    <a:pt x="5307584" y="1317879"/>
                    <a:pt x="4727321" y="778256"/>
                  </a:cubicBezTo>
                  <a:close/>
                  <a:moveTo>
                    <a:pt x="5623179" y="8890000"/>
                  </a:moveTo>
                  <a:lnTo>
                    <a:pt x="19050" y="8890000"/>
                  </a:lnTo>
                  <a:lnTo>
                    <a:pt x="19050" y="2802382"/>
                  </a:lnTo>
                  <a:cubicBezTo>
                    <a:pt x="28702" y="2042160"/>
                    <a:pt x="351409" y="1328293"/>
                    <a:pt x="927989" y="792099"/>
                  </a:cubicBezTo>
                  <a:cubicBezTo>
                    <a:pt x="1448435" y="308102"/>
                    <a:pt x="2134870" y="19050"/>
                    <a:pt x="2764028" y="19050"/>
                  </a:cubicBezTo>
                  <a:cubicBezTo>
                    <a:pt x="2782951" y="19050"/>
                    <a:pt x="2801874" y="19304"/>
                    <a:pt x="2820924" y="19685"/>
                  </a:cubicBezTo>
                  <a:lnTo>
                    <a:pt x="2821432" y="19685"/>
                  </a:lnTo>
                  <a:cubicBezTo>
                    <a:pt x="2840482" y="19304"/>
                    <a:pt x="2859405" y="19050"/>
                    <a:pt x="2878328" y="19050"/>
                  </a:cubicBezTo>
                  <a:cubicBezTo>
                    <a:pt x="3507486" y="19050"/>
                    <a:pt x="4193794" y="308102"/>
                    <a:pt x="4714367" y="792099"/>
                  </a:cubicBezTo>
                  <a:cubicBezTo>
                    <a:pt x="5290820" y="1328166"/>
                    <a:pt x="5613654" y="2042160"/>
                    <a:pt x="5623306" y="2802255"/>
                  </a:cubicBezTo>
                  <a:lnTo>
                    <a:pt x="5623306" y="8890000"/>
                  </a:lnTo>
                  <a:close/>
                  <a:moveTo>
                    <a:pt x="4674743" y="855472"/>
                  </a:moveTo>
                  <a:cubicBezTo>
                    <a:pt x="4166743" y="383032"/>
                    <a:pt x="3498215" y="101092"/>
                    <a:pt x="2886329" y="101092"/>
                  </a:cubicBezTo>
                  <a:cubicBezTo>
                    <a:pt x="2867914" y="101092"/>
                    <a:pt x="2849499" y="101346"/>
                    <a:pt x="2830957" y="101727"/>
                  </a:cubicBezTo>
                  <a:lnTo>
                    <a:pt x="2829433" y="101727"/>
                  </a:lnTo>
                  <a:lnTo>
                    <a:pt x="2827401" y="101727"/>
                  </a:lnTo>
                  <a:cubicBezTo>
                    <a:pt x="2808859" y="101346"/>
                    <a:pt x="2790444" y="101092"/>
                    <a:pt x="2772029" y="101092"/>
                  </a:cubicBezTo>
                  <a:cubicBezTo>
                    <a:pt x="2160143" y="101092"/>
                    <a:pt x="1491488" y="383159"/>
                    <a:pt x="983615" y="855472"/>
                  </a:cubicBezTo>
                  <a:cubicBezTo>
                    <a:pt x="421259" y="1378331"/>
                    <a:pt x="106299" y="2074037"/>
                    <a:pt x="97028" y="2814320"/>
                  </a:cubicBezTo>
                  <a:lnTo>
                    <a:pt x="97028" y="8832215"/>
                  </a:lnTo>
                  <a:lnTo>
                    <a:pt x="5561457" y="8832215"/>
                  </a:lnTo>
                  <a:lnTo>
                    <a:pt x="5561457" y="2815336"/>
                  </a:lnTo>
                  <a:cubicBezTo>
                    <a:pt x="5552059" y="2074418"/>
                    <a:pt x="5237099" y="1378331"/>
                    <a:pt x="4674743" y="855472"/>
                  </a:cubicBezTo>
                  <a:close/>
                  <a:moveTo>
                    <a:pt x="5542407" y="8813165"/>
                  </a:moveTo>
                  <a:lnTo>
                    <a:pt x="116078" y="8813165"/>
                  </a:lnTo>
                  <a:lnTo>
                    <a:pt x="116078" y="2814447"/>
                  </a:lnTo>
                  <a:cubicBezTo>
                    <a:pt x="125349" y="2079498"/>
                    <a:pt x="438150" y="1388745"/>
                    <a:pt x="996569" y="869315"/>
                  </a:cubicBezTo>
                  <a:cubicBezTo>
                    <a:pt x="1501140" y="400177"/>
                    <a:pt x="2164842" y="120015"/>
                    <a:pt x="2772029" y="120015"/>
                  </a:cubicBezTo>
                  <a:cubicBezTo>
                    <a:pt x="2790317" y="120015"/>
                    <a:pt x="2808605" y="120269"/>
                    <a:pt x="2826893" y="120650"/>
                  </a:cubicBezTo>
                  <a:lnTo>
                    <a:pt x="2829433" y="120650"/>
                  </a:lnTo>
                  <a:lnTo>
                    <a:pt x="2831465" y="120650"/>
                  </a:lnTo>
                  <a:cubicBezTo>
                    <a:pt x="2849753" y="120269"/>
                    <a:pt x="2868041" y="120015"/>
                    <a:pt x="2886329" y="120015"/>
                  </a:cubicBezTo>
                  <a:cubicBezTo>
                    <a:pt x="3493516" y="120015"/>
                    <a:pt x="4157345" y="400177"/>
                    <a:pt x="4661789" y="869315"/>
                  </a:cubicBezTo>
                  <a:cubicBezTo>
                    <a:pt x="5220335" y="1388745"/>
                    <a:pt x="5533009" y="2079879"/>
                    <a:pt x="5542280" y="2815463"/>
                  </a:cubicBezTo>
                  <a:lnTo>
                    <a:pt x="5542407" y="8813165"/>
                  </a:lnTo>
                  <a:close/>
                </a:path>
              </a:pathLst>
            </a:custGeom>
            <a:solidFill>
              <a:srgbClr val="CFE500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17297" y="217297"/>
              <a:ext cx="5207635" cy="8474456"/>
            </a:xfrm>
            <a:custGeom>
              <a:avLst/>
              <a:gdLst/>
              <a:ahLst/>
              <a:cxnLst/>
              <a:rect l="l" t="t" r="r" b="b"/>
              <a:pathLst>
                <a:path w="5207635" h="8474456">
                  <a:moveTo>
                    <a:pt x="2599055" y="635"/>
                  </a:moveTo>
                  <a:cubicBezTo>
                    <a:pt x="2581529" y="254"/>
                    <a:pt x="2564130" y="0"/>
                    <a:pt x="2546731" y="0"/>
                  </a:cubicBezTo>
                  <a:cubicBezTo>
                    <a:pt x="1950720" y="0"/>
                    <a:pt x="1287399" y="282194"/>
                    <a:pt x="784733" y="778383"/>
                  </a:cubicBezTo>
                  <a:cubicBezTo>
                    <a:pt x="325247" y="1232154"/>
                    <a:pt x="9271" y="1855851"/>
                    <a:pt x="0" y="2584958"/>
                  </a:cubicBezTo>
                  <a:lnTo>
                    <a:pt x="0" y="8474456"/>
                  </a:lnTo>
                  <a:cubicBezTo>
                    <a:pt x="0" y="8474456"/>
                    <a:pt x="5207635" y="8474456"/>
                    <a:pt x="5207635" y="8474456"/>
                  </a:cubicBezTo>
                  <a:cubicBezTo>
                    <a:pt x="5207635" y="8474456"/>
                    <a:pt x="5207635" y="2584958"/>
                    <a:pt x="5207635" y="2587625"/>
                  </a:cubicBezTo>
                  <a:cubicBezTo>
                    <a:pt x="5198364" y="1855851"/>
                    <a:pt x="4882388" y="1232154"/>
                    <a:pt x="4422902" y="778510"/>
                  </a:cubicBezTo>
                  <a:cubicBezTo>
                    <a:pt x="3920362" y="282321"/>
                    <a:pt x="3256915" y="127"/>
                    <a:pt x="2660903" y="127"/>
                  </a:cubicBezTo>
                  <a:cubicBezTo>
                    <a:pt x="2643505" y="127"/>
                    <a:pt x="2626105" y="381"/>
                    <a:pt x="2608580" y="762"/>
                  </a:cubicBezTo>
                  <a:cubicBezTo>
                    <a:pt x="2605405" y="762"/>
                    <a:pt x="2602230" y="762"/>
                    <a:pt x="2599055" y="635"/>
                  </a:cubicBezTo>
                  <a:close/>
                </a:path>
              </a:pathLst>
            </a:custGeom>
            <a:blipFill>
              <a:blip r:embed="rId18"/>
              <a:stretch>
                <a:fillRect l="-11024" r="-11024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3660269" y="3740182"/>
            <a:ext cx="4136688" cy="6531809"/>
            <a:chOff x="0" y="0"/>
            <a:chExt cx="5642229" cy="8909050"/>
          </a:xfrm>
        </p:grpSpPr>
        <p:sp>
          <p:nvSpPr>
            <p:cNvPr id="26" name="Freeform 26"/>
            <p:cNvSpPr/>
            <p:nvPr/>
          </p:nvSpPr>
          <p:spPr>
            <a:xfrm>
              <a:off x="9525" y="9525"/>
              <a:ext cx="5623179" cy="8890000"/>
            </a:xfrm>
            <a:custGeom>
              <a:avLst/>
              <a:gdLst/>
              <a:ahLst/>
              <a:cxnLst/>
              <a:rect l="l" t="t" r="r" b="b"/>
              <a:pathLst>
                <a:path w="5623179" h="8890000">
                  <a:moveTo>
                    <a:pt x="2811653" y="635"/>
                  </a:moveTo>
                  <a:cubicBezTo>
                    <a:pt x="2792603" y="254"/>
                    <a:pt x="2773553" y="0"/>
                    <a:pt x="2754503" y="0"/>
                  </a:cubicBezTo>
                  <a:cubicBezTo>
                    <a:pt x="1492631" y="0"/>
                    <a:pt x="20955" y="1137539"/>
                    <a:pt x="0" y="2792730"/>
                  </a:cubicBezTo>
                  <a:lnTo>
                    <a:pt x="0" y="8890000"/>
                  </a:lnTo>
                  <a:lnTo>
                    <a:pt x="5623179" y="8890000"/>
                  </a:lnTo>
                  <a:lnTo>
                    <a:pt x="5623179" y="2792730"/>
                  </a:lnTo>
                  <a:cubicBezTo>
                    <a:pt x="5602224" y="1137539"/>
                    <a:pt x="4130548" y="0"/>
                    <a:pt x="2868676" y="0"/>
                  </a:cubicBezTo>
                  <a:cubicBezTo>
                    <a:pt x="2849753" y="0"/>
                    <a:pt x="2830703" y="254"/>
                    <a:pt x="2811653" y="635"/>
                  </a:cubicBezTo>
                  <a:close/>
                </a:path>
              </a:pathLst>
            </a:custGeom>
            <a:solidFill>
              <a:srgbClr val="FF7E4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642229" cy="8909050"/>
            </a:xfrm>
            <a:custGeom>
              <a:avLst/>
              <a:gdLst/>
              <a:ahLst/>
              <a:cxnLst/>
              <a:rect l="l" t="t" r="r" b="b"/>
              <a:pathLst>
                <a:path w="5642229" h="8909050">
                  <a:moveTo>
                    <a:pt x="4727321" y="778256"/>
                  </a:moveTo>
                  <a:cubicBezTo>
                    <a:pt x="4203319" y="290957"/>
                    <a:pt x="3512058" y="0"/>
                    <a:pt x="2878201" y="0"/>
                  </a:cubicBezTo>
                  <a:cubicBezTo>
                    <a:pt x="2859151" y="0"/>
                    <a:pt x="2840101" y="254"/>
                    <a:pt x="2821051" y="635"/>
                  </a:cubicBezTo>
                  <a:cubicBezTo>
                    <a:pt x="2802001" y="254"/>
                    <a:pt x="2782951" y="0"/>
                    <a:pt x="2763901" y="0"/>
                  </a:cubicBezTo>
                  <a:cubicBezTo>
                    <a:pt x="2130171" y="0"/>
                    <a:pt x="1438910" y="290957"/>
                    <a:pt x="914908" y="778256"/>
                  </a:cubicBezTo>
                  <a:cubicBezTo>
                    <a:pt x="334645" y="1317879"/>
                    <a:pt x="9652" y="2036699"/>
                    <a:pt x="0" y="2802255"/>
                  </a:cubicBezTo>
                  <a:lnTo>
                    <a:pt x="0" y="8909050"/>
                  </a:lnTo>
                  <a:lnTo>
                    <a:pt x="5642229" y="8909050"/>
                  </a:lnTo>
                  <a:lnTo>
                    <a:pt x="5642229" y="2802128"/>
                  </a:lnTo>
                  <a:cubicBezTo>
                    <a:pt x="5632577" y="2036699"/>
                    <a:pt x="5307584" y="1317879"/>
                    <a:pt x="4727321" y="778256"/>
                  </a:cubicBezTo>
                  <a:close/>
                  <a:moveTo>
                    <a:pt x="5623179" y="8890000"/>
                  </a:moveTo>
                  <a:lnTo>
                    <a:pt x="19050" y="8890000"/>
                  </a:lnTo>
                  <a:lnTo>
                    <a:pt x="19050" y="2802382"/>
                  </a:lnTo>
                  <a:cubicBezTo>
                    <a:pt x="28702" y="2042160"/>
                    <a:pt x="351409" y="1328293"/>
                    <a:pt x="927989" y="792099"/>
                  </a:cubicBezTo>
                  <a:cubicBezTo>
                    <a:pt x="1448435" y="308102"/>
                    <a:pt x="2134870" y="19050"/>
                    <a:pt x="2764028" y="19050"/>
                  </a:cubicBezTo>
                  <a:cubicBezTo>
                    <a:pt x="2782951" y="19050"/>
                    <a:pt x="2801874" y="19304"/>
                    <a:pt x="2820924" y="19685"/>
                  </a:cubicBezTo>
                  <a:lnTo>
                    <a:pt x="2821432" y="19685"/>
                  </a:lnTo>
                  <a:cubicBezTo>
                    <a:pt x="2840482" y="19304"/>
                    <a:pt x="2859405" y="19050"/>
                    <a:pt x="2878328" y="19050"/>
                  </a:cubicBezTo>
                  <a:cubicBezTo>
                    <a:pt x="3507486" y="19050"/>
                    <a:pt x="4193794" y="308102"/>
                    <a:pt x="4714367" y="792099"/>
                  </a:cubicBezTo>
                  <a:cubicBezTo>
                    <a:pt x="5290820" y="1328166"/>
                    <a:pt x="5613654" y="2042160"/>
                    <a:pt x="5623306" y="2802255"/>
                  </a:cubicBezTo>
                  <a:lnTo>
                    <a:pt x="5623306" y="8890000"/>
                  </a:lnTo>
                  <a:close/>
                  <a:moveTo>
                    <a:pt x="4674743" y="855472"/>
                  </a:moveTo>
                  <a:cubicBezTo>
                    <a:pt x="4166743" y="383032"/>
                    <a:pt x="3498215" y="101092"/>
                    <a:pt x="2886329" y="101092"/>
                  </a:cubicBezTo>
                  <a:cubicBezTo>
                    <a:pt x="2867914" y="101092"/>
                    <a:pt x="2849499" y="101346"/>
                    <a:pt x="2830957" y="101727"/>
                  </a:cubicBezTo>
                  <a:lnTo>
                    <a:pt x="2829433" y="101727"/>
                  </a:lnTo>
                  <a:lnTo>
                    <a:pt x="2827401" y="101727"/>
                  </a:lnTo>
                  <a:cubicBezTo>
                    <a:pt x="2808859" y="101346"/>
                    <a:pt x="2790444" y="101092"/>
                    <a:pt x="2772029" y="101092"/>
                  </a:cubicBezTo>
                  <a:cubicBezTo>
                    <a:pt x="2160143" y="101092"/>
                    <a:pt x="1491488" y="383159"/>
                    <a:pt x="983615" y="855472"/>
                  </a:cubicBezTo>
                  <a:cubicBezTo>
                    <a:pt x="421259" y="1378331"/>
                    <a:pt x="106299" y="2074037"/>
                    <a:pt x="97028" y="2814320"/>
                  </a:cubicBezTo>
                  <a:lnTo>
                    <a:pt x="97028" y="8832215"/>
                  </a:lnTo>
                  <a:lnTo>
                    <a:pt x="5561457" y="8832215"/>
                  </a:lnTo>
                  <a:lnTo>
                    <a:pt x="5561457" y="2815336"/>
                  </a:lnTo>
                  <a:cubicBezTo>
                    <a:pt x="5552059" y="2074418"/>
                    <a:pt x="5237099" y="1378331"/>
                    <a:pt x="4674743" y="855472"/>
                  </a:cubicBezTo>
                  <a:close/>
                  <a:moveTo>
                    <a:pt x="5542407" y="8813165"/>
                  </a:moveTo>
                  <a:lnTo>
                    <a:pt x="116078" y="8813165"/>
                  </a:lnTo>
                  <a:lnTo>
                    <a:pt x="116078" y="2814447"/>
                  </a:lnTo>
                  <a:cubicBezTo>
                    <a:pt x="125349" y="2079498"/>
                    <a:pt x="438150" y="1388745"/>
                    <a:pt x="996569" y="869315"/>
                  </a:cubicBezTo>
                  <a:cubicBezTo>
                    <a:pt x="1501140" y="400177"/>
                    <a:pt x="2164842" y="120015"/>
                    <a:pt x="2772029" y="120015"/>
                  </a:cubicBezTo>
                  <a:cubicBezTo>
                    <a:pt x="2790317" y="120015"/>
                    <a:pt x="2808605" y="120269"/>
                    <a:pt x="2826893" y="120650"/>
                  </a:cubicBezTo>
                  <a:lnTo>
                    <a:pt x="2829433" y="120650"/>
                  </a:lnTo>
                  <a:lnTo>
                    <a:pt x="2831465" y="120650"/>
                  </a:lnTo>
                  <a:cubicBezTo>
                    <a:pt x="2849753" y="120269"/>
                    <a:pt x="2868041" y="120015"/>
                    <a:pt x="2886329" y="120015"/>
                  </a:cubicBezTo>
                  <a:cubicBezTo>
                    <a:pt x="3493516" y="120015"/>
                    <a:pt x="4157345" y="400177"/>
                    <a:pt x="4661789" y="869315"/>
                  </a:cubicBezTo>
                  <a:cubicBezTo>
                    <a:pt x="5220335" y="1388745"/>
                    <a:pt x="5533009" y="2079879"/>
                    <a:pt x="5542280" y="2815463"/>
                  </a:cubicBezTo>
                  <a:lnTo>
                    <a:pt x="5542407" y="8813165"/>
                  </a:lnTo>
                  <a:close/>
                </a:path>
              </a:pathLst>
            </a:custGeom>
            <a:solidFill>
              <a:srgbClr val="FF7E4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7297" y="217297"/>
              <a:ext cx="5207635" cy="8474456"/>
            </a:xfrm>
            <a:custGeom>
              <a:avLst/>
              <a:gdLst/>
              <a:ahLst/>
              <a:cxnLst/>
              <a:rect l="l" t="t" r="r" b="b"/>
              <a:pathLst>
                <a:path w="5207635" h="8474456">
                  <a:moveTo>
                    <a:pt x="2599055" y="635"/>
                  </a:moveTo>
                  <a:cubicBezTo>
                    <a:pt x="2581529" y="254"/>
                    <a:pt x="2564130" y="0"/>
                    <a:pt x="2546731" y="0"/>
                  </a:cubicBezTo>
                  <a:cubicBezTo>
                    <a:pt x="1950720" y="0"/>
                    <a:pt x="1287399" y="282194"/>
                    <a:pt x="784733" y="778383"/>
                  </a:cubicBezTo>
                  <a:cubicBezTo>
                    <a:pt x="325247" y="1232154"/>
                    <a:pt x="9271" y="1855851"/>
                    <a:pt x="0" y="2584958"/>
                  </a:cubicBezTo>
                  <a:lnTo>
                    <a:pt x="0" y="8474456"/>
                  </a:lnTo>
                  <a:cubicBezTo>
                    <a:pt x="0" y="8474456"/>
                    <a:pt x="5207635" y="8474456"/>
                    <a:pt x="5207635" y="8474456"/>
                  </a:cubicBezTo>
                  <a:cubicBezTo>
                    <a:pt x="5207635" y="8474456"/>
                    <a:pt x="5207635" y="2584958"/>
                    <a:pt x="5207635" y="2587625"/>
                  </a:cubicBezTo>
                  <a:cubicBezTo>
                    <a:pt x="5198364" y="1855851"/>
                    <a:pt x="4882388" y="1232154"/>
                    <a:pt x="4422902" y="778510"/>
                  </a:cubicBezTo>
                  <a:cubicBezTo>
                    <a:pt x="3920362" y="282321"/>
                    <a:pt x="3256915" y="127"/>
                    <a:pt x="2660903" y="127"/>
                  </a:cubicBezTo>
                  <a:cubicBezTo>
                    <a:pt x="2643505" y="127"/>
                    <a:pt x="2626105" y="381"/>
                    <a:pt x="2608580" y="762"/>
                  </a:cubicBezTo>
                  <a:cubicBezTo>
                    <a:pt x="2605405" y="762"/>
                    <a:pt x="2602230" y="762"/>
                    <a:pt x="2599055" y="635"/>
                  </a:cubicBezTo>
                  <a:close/>
                </a:path>
              </a:pathLst>
            </a:custGeom>
            <a:blipFill>
              <a:blip r:embed="rId19"/>
              <a:stretch>
                <a:fillRect l="-11024" r="-11024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68104">
            <a:off x="14056262" y="8746801"/>
            <a:ext cx="4919927" cy="639591"/>
          </a:xfrm>
          <a:custGeom>
            <a:avLst/>
            <a:gdLst/>
            <a:ahLst/>
            <a:cxnLst/>
            <a:rect l="l" t="t" r="r" b="b"/>
            <a:pathLst>
              <a:path w="4919927" h="639591">
                <a:moveTo>
                  <a:pt x="0" y="0"/>
                </a:moveTo>
                <a:lnTo>
                  <a:pt x="4919927" y="0"/>
                </a:lnTo>
                <a:lnTo>
                  <a:pt x="4919927" y="639591"/>
                </a:lnTo>
                <a:lnTo>
                  <a:pt x="0" y="639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2065721">
            <a:off x="6660557" y="9023100"/>
            <a:ext cx="7422855" cy="964971"/>
          </a:xfrm>
          <a:custGeom>
            <a:avLst/>
            <a:gdLst/>
            <a:ahLst/>
            <a:cxnLst/>
            <a:rect l="l" t="t" r="r" b="b"/>
            <a:pathLst>
              <a:path w="7422855" h="964971">
                <a:moveTo>
                  <a:pt x="0" y="0"/>
                </a:moveTo>
                <a:lnTo>
                  <a:pt x="7422855" y="0"/>
                </a:lnTo>
                <a:lnTo>
                  <a:pt x="7422855" y="964971"/>
                </a:lnTo>
                <a:lnTo>
                  <a:pt x="0" y="96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2065721">
            <a:off x="14202484" y="4525595"/>
            <a:ext cx="6367656" cy="827795"/>
          </a:xfrm>
          <a:custGeom>
            <a:avLst/>
            <a:gdLst/>
            <a:ahLst/>
            <a:cxnLst/>
            <a:rect l="l" t="t" r="r" b="b"/>
            <a:pathLst>
              <a:path w="6367656" h="827795">
                <a:moveTo>
                  <a:pt x="0" y="0"/>
                </a:moveTo>
                <a:lnTo>
                  <a:pt x="6367657" y="0"/>
                </a:lnTo>
                <a:lnTo>
                  <a:pt x="6367657" y="827795"/>
                </a:lnTo>
                <a:lnTo>
                  <a:pt x="0" y="827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4715606" y="-977569"/>
            <a:ext cx="4429342" cy="4429342"/>
          </a:xfrm>
          <a:custGeom>
            <a:avLst/>
            <a:gdLst/>
            <a:ahLst/>
            <a:cxnLst/>
            <a:rect l="l" t="t" r="r" b="b"/>
            <a:pathLst>
              <a:path w="4429342" h="4429342">
                <a:moveTo>
                  <a:pt x="0" y="0"/>
                </a:moveTo>
                <a:lnTo>
                  <a:pt x="4429342" y="0"/>
                </a:lnTo>
                <a:lnTo>
                  <a:pt x="4429342" y="4429343"/>
                </a:lnTo>
                <a:lnTo>
                  <a:pt x="0" y="4429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-2296357" y="7080961"/>
            <a:ext cx="4429342" cy="4429342"/>
          </a:xfrm>
          <a:custGeom>
            <a:avLst/>
            <a:gdLst/>
            <a:ahLst/>
            <a:cxnLst/>
            <a:rect l="l" t="t" r="r" b="b"/>
            <a:pathLst>
              <a:path w="4429342" h="4429342">
                <a:moveTo>
                  <a:pt x="0" y="0"/>
                </a:moveTo>
                <a:lnTo>
                  <a:pt x="4429342" y="0"/>
                </a:lnTo>
                <a:lnTo>
                  <a:pt x="4429342" y="4429343"/>
                </a:lnTo>
                <a:lnTo>
                  <a:pt x="0" y="4429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 rot="-2468104">
            <a:off x="-2350688" y="1074784"/>
            <a:ext cx="6711388" cy="872480"/>
          </a:xfrm>
          <a:custGeom>
            <a:avLst/>
            <a:gdLst/>
            <a:ahLst/>
            <a:cxnLst/>
            <a:rect l="l" t="t" r="r" b="b"/>
            <a:pathLst>
              <a:path w="6711388" h="872480">
                <a:moveTo>
                  <a:pt x="0" y="0"/>
                </a:moveTo>
                <a:lnTo>
                  <a:pt x="6711388" y="0"/>
                </a:lnTo>
                <a:lnTo>
                  <a:pt x="6711388" y="872480"/>
                </a:lnTo>
                <a:lnTo>
                  <a:pt x="0" y="872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3719919" y="-2944784"/>
            <a:ext cx="5121740" cy="5121740"/>
          </a:xfrm>
          <a:custGeom>
            <a:avLst/>
            <a:gdLst/>
            <a:ahLst/>
            <a:cxnLst/>
            <a:rect l="l" t="t" r="r" b="b"/>
            <a:pathLst>
              <a:path w="5121740" h="5121740">
                <a:moveTo>
                  <a:pt x="0" y="0"/>
                </a:moveTo>
                <a:lnTo>
                  <a:pt x="5121739" y="0"/>
                </a:lnTo>
                <a:lnTo>
                  <a:pt x="5121739" y="5121739"/>
                </a:lnTo>
                <a:lnTo>
                  <a:pt x="0" y="5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 rot="-194358">
            <a:off x="4971391" y="-3174"/>
            <a:ext cx="9634383" cy="1355603"/>
            <a:chOff x="0" y="0"/>
            <a:chExt cx="2295100" cy="3229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95100" cy="322931"/>
            </a:xfrm>
            <a:custGeom>
              <a:avLst/>
              <a:gdLst/>
              <a:ahLst/>
              <a:cxnLst/>
              <a:rect l="l" t="t" r="r" b="b"/>
              <a:pathLst>
                <a:path w="2295100" h="322931">
                  <a:moveTo>
                    <a:pt x="0" y="0"/>
                  </a:moveTo>
                  <a:lnTo>
                    <a:pt x="2295100" y="0"/>
                  </a:lnTo>
                  <a:lnTo>
                    <a:pt x="2295100" y="322931"/>
                  </a:lnTo>
                  <a:lnTo>
                    <a:pt x="0" y="322931"/>
                  </a:lnTo>
                  <a:close/>
                </a:path>
              </a:pathLst>
            </a:custGeom>
            <a:solidFill>
              <a:srgbClr val="19C68A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95100" cy="370556"/>
            </a:xfrm>
            <a:prstGeom prst="rect">
              <a:avLst/>
            </a:prstGeom>
          </p:spPr>
          <p:txBody>
            <a:bodyPr lIns="46614" tIns="46614" rIns="46614" bIns="46614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94429">
            <a:off x="3418376" y="1533549"/>
            <a:ext cx="10865511" cy="1633377"/>
            <a:chOff x="0" y="0"/>
            <a:chExt cx="2588379" cy="3891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88379" cy="389103"/>
            </a:xfrm>
            <a:custGeom>
              <a:avLst/>
              <a:gdLst/>
              <a:ahLst/>
              <a:cxnLst/>
              <a:rect l="l" t="t" r="r" b="b"/>
              <a:pathLst>
                <a:path w="2588379" h="389103">
                  <a:moveTo>
                    <a:pt x="0" y="0"/>
                  </a:moveTo>
                  <a:lnTo>
                    <a:pt x="2588379" y="0"/>
                  </a:lnTo>
                  <a:lnTo>
                    <a:pt x="2588379" y="389103"/>
                  </a:lnTo>
                  <a:lnTo>
                    <a:pt x="0" y="389103"/>
                  </a:lnTo>
                  <a:close/>
                </a:path>
              </a:pathLst>
            </a:custGeom>
            <a:solidFill>
              <a:srgbClr val="FF7E4B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588379" cy="436728"/>
            </a:xfrm>
            <a:prstGeom prst="rect">
              <a:avLst/>
            </a:prstGeom>
          </p:spPr>
          <p:txBody>
            <a:bodyPr lIns="46614" tIns="46614" rIns="46614" bIns="46614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 rot="94429">
            <a:off x="4079830" y="1739297"/>
            <a:ext cx="8998371" cy="136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1"/>
              </a:lnSpc>
            </a:pPr>
            <a:r>
              <a:rPr lang="en-US" sz="5795" spc="-11" dirty="0">
                <a:solidFill>
                  <a:srgbClr val="001640"/>
                </a:solidFill>
                <a:latin typeface="Helios Bold"/>
              </a:rPr>
              <a:t>WHY THEY INVOVOLVE IN THIS PROJECT</a:t>
            </a:r>
          </a:p>
        </p:txBody>
      </p:sp>
      <p:sp>
        <p:nvSpPr>
          <p:cNvPr id="16" name="Freeform 16"/>
          <p:cNvSpPr/>
          <p:nvPr/>
        </p:nvSpPr>
        <p:spPr>
          <a:xfrm rot="-2340220">
            <a:off x="14045776" y="1531940"/>
            <a:ext cx="1011179" cy="989692"/>
          </a:xfrm>
          <a:custGeom>
            <a:avLst/>
            <a:gdLst/>
            <a:ahLst/>
            <a:cxnLst/>
            <a:rect l="l" t="t" r="r" b="b"/>
            <a:pathLst>
              <a:path w="1011179" h="989692">
                <a:moveTo>
                  <a:pt x="0" y="0"/>
                </a:moveTo>
                <a:lnTo>
                  <a:pt x="1011180" y="0"/>
                </a:lnTo>
                <a:lnTo>
                  <a:pt x="1011180" y="989692"/>
                </a:lnTo>
                <a:lnTo>
                  <a:pt x="0" y="989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7" name="Freeform 17"/>
          <p:cNvSpPr/>
          <p:nvPr/>
        </p:nvSpPr>
        <p:spPr>
          <a:xfrm rot="1746484">
            <a:off x="3620458" y="69802"/>
            <a:ext cx="816857" cy="1126699"/>
          </a:xfrm>
          <a:custGeom>
            <a:avLst/>
            <a:gdLst/>
            <a:ahLst/>
            <a:cxnLst/>
            <a:rect l="l" t="t" r="r" b="b"/>
            <a:pathLst>
              <a:path w="816857" h="1126699">
                <a:moveTo>
                  <a:pt x="0" y="0"/>
                </a:moveTo>
                <a:lnTo>
                  <a:pt x="816857" y="0"/>
                </a:lnTo>
                <a:lnTo>
                  <a:pt x="816857" y="1126699"/>
                </a:lnTo>
                <a:lnTo>
                  <a:pt x="0" y="1126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8" name="Freeform 18"/>
          <p:cNvSpPr/>
          <p:nvPr/>
        </p:nvSpPr>
        <p:spPr>
          <a:xfrm rot="3381786">
            <a:off x="2346472" y="2494982"/>
            <a:ext cx="1373492" cy="1164035"/>
          </a:xfrm>
          <a:custGeom>
            <a:avLst/>
            <a:gdLst/>
            <a:ahLst/>
            <a:cxnLst/>
            <a:rect l="l" t="t" r="r" b="b"/>
            <a:pathLst>
              <a:path w="1373492" h="1164035">
                <a:moveTo>
                  <a:pt x="0" y="0"/>
                </a:moveTo>
                <a:lnTo>
                  <a:pt x="1373493" y="0"/>
                </a:lnTo>
                <a:lnTo>
                  <a:pt x="1373493" y="1164034"/>
                </a:lnTo>
                <a:lnTo>
                  <a:pt x="0" y="11640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9" name="TextBox 19"/>
          <p:cNvSpPr txBox="1"/>
          <p:nvPr/>
        </p:nvSpPr>
        <p:spPr>
          <a:xfrm rot="-194358">
            <a:off x="5214960" y="493191"/>
            <a:ext cx="9256401" cy="68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5576" spc="16" dirty="0">
                <a:solidFill>
                  <a:srgbClr val="001640"/>
                </a:solidFill>
                <a:latin typeface="Agrandir Grand Heavy"/>
              </a:rPr>
              <a:t>5 STAKEHOLDERS</a:t>
            </a:r>
          </a:p>
        </p:txBody>
      </p:sp>
      <p:sp>
        <p:nvSpPr>
          <p:cNvPr id="20" name="Freeform 20"/>
          <p:cNvSpPr/>
          <p:nvPr/>
        </p:nvSpPr>
        <p:spPr>
          <a:xfrm>
            <a:off x="6183212" y="9213758"/>
            <a:ext cx="4188772" cy="443595"/>
          </a:xfrm>
          <a:custGeom>
            <a:avLst/>
            <a:gdLst/>
            <a:ahLst/>
            <a:cxnLst/>
            <a:rect l="l" t="t" r="r" b="b"/>
            <a:pathLst>
              <a:path w="4188772" h="443595">
                <a:moveTo>
                  <a:pt x="0" y="0"/>
                </a:moveTo>
                <a:lnTo>
                  <a:pt x="4188772" y="0"/>
                </a:lnTo>
                <a:lnTo>
                  <a:pt x="4188772" y="443594"/>
                </a:lnTo>
                <a:lnTo>
                  <a:pt x="0" y="4435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649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21" name="Freeform 21"/>
          <p:cNvSpPr/>
          <p:nvPr/>
        </p:nvSpPr>
        <p:spPr>
          <a:xfrm>
            <a:off x="1307174" y="9213758"/>
            <a:ext cx="4188772" cy="443595"/>
          </a:xfrm>
          <a:custGeom>
            <a:avLst/>
            <a:gdLst/>
            <a:ahLst/>
            <a:cxnLst/>
            <a:rect l="l" t="t" r="r" b="b"/>
            <a:pathLst>
              <a:path w="4188772" h="443595">
                <a:moveTo>
                  <a:pt x="0" y="0"/>
                </a:moveTo>
                <a:lnTo>
                  <a:pt x="4188773" y="0"/>
                </a:lnTo>
                <a:lnTo>
                  <a:pt x="4188773" y="443594"/>
                </a:lnTo>
                <a:lnTo>
                  <a:pt x="0" y="4435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6495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22" name="Group 22"/>
          <p:cNvGrpSpPr/>
          <p:nvPr/>
        </p:nvGrpSpPr>
        <p:grpSpPr>
          <a:xfrm>
            <a:off x="2622523" y="4853514"/>
            <a:ext cx="5746847" cy="4589401"/>
            <a:chOff x="0" y="0"/>
            <a:chExt cx="1406410" cy="112315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06410" cy="1123151"/>
            </a:xfrm>
            <a:custGeom>
              <a:avLst/>
              <a:gdLst/>
              <a:ahLst/>
              <a:cxnLst/>
              <a:rect l="l" t="t" r="r" b="b"/>
              <a:pathLst>
                <a:path w="1406410" h="1123151">
                  <a:moveTo>
                    <a:pt x="26943" y="0"/>
                  </a:moveTo>
                  <a:lnTo>
                    <a:pt x="1379466" y="0"/>
                  </a:lnTo>
                  <a:cubicBezTo>
                    <a:pt x="1394347" y="0"/>
                    <a:pt x="1406410" y="12063"/>
                    <a:pt x="1406410" y="26943"/>
                  </a:cubicBezTo>
                  <a:lnTo>
                    <a:pt x="1406410" y="1096208"/>
                  </a:lnTo>
                  <a:cubicBezTo>
                    <a:pt x="1406410" y="1111088"/>
                    <a:pt x="1394347" y="1123151"/>
                    <a:pt x="1379466" y="1123151"/>
                  </a:cubicBezTo>
                  <a:lnTo>
                    <a:pt x="26943" y="1123151"/>
                  </a:lnTo>
                  <a:cubicBezTo>
                    <a:pt x="19797" y="1123151"/>
                    <a:pt x="12944" y="1120312"/>
                    <a:pt x="7891" y="1115260"/>
                  </a:cubicBezTo>
                  <a:cubicBezTo>
                    <a:pt x="2839" y="1110207"/>
                    <a:pt x="0" y="1103354"/>
                    <a:pt x="0" y="1096208"/>
                  </a:cubicBezTo>
                  <a:lnTo>
                    <a:pt x="0" y="26943"/>
                  </a:lnTo>
                  <a:cubicBezTo>
                    <a:pt x="0" y="12063"/>
                    <a:pt x="12063" y="0"/>
                    <a:pt x="26943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406410" cy="1180301"/>
            </a:xfrm>
            <a:prstGeom prst="rect">
              <a:avLst/>
            </a:prstGeom>
          </p:spPr>
          <p:txBody>
            <a:bodyPr lIns="63647" tIns="63647" rIns="63647" bIns="63647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75211" y="4853514"/>
            <a:ext cx="5746847" cy="4582041"/>
            <a:chOff x="0" y="0"/>
            <a:chExt cx="1406410" cy="11213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06410" cy="1121350"/>
            </a:xfrm>
            <a:custGeom>
              <a:avLst/>
              <a:gdLst/>
              <a:ahLst/>
              <a:cxnLst/>
              <a:rect l="l" t="t" r="r" b="b"/>
              <a:pathLst>
                <a:path w="1406410" h="1121350">
                  <a:moveTo>
                    <a:pt x="26943" y="0"/>
                  </a:moveTo>
                  <a:lnTo>
                    <a:pt x="1379466" y="0"/>
                  </a:lnTo>
                  <a:cubicBezTo>
                    <a:pt x="1394347" y="0"/>
                    <a:pt x="1406410" y="12063"/>
                    <a:pt x="1406410" y="26943"/>
                  </a:cubicBezTo>
                  <a:lnTo>
                    <a:pt x="1406410" y="1094407"/>
                  </a:lnTo>
                  <a:cubicBezTo>
                    <a:pt x="1406410" y="1101552"/>
                    <a:pt x="1403571" y="1108406"/>
                    <a:pt x="1398518" y="1113458"/>
                  </a:cubicBezTo>
                  <a:cubicBezTo>
                    <a:pt x="1393465" y="1118511"/>
                    <a:pt x="1386612" y="1121350"/>
                    <a:pt x="1379466" y="1121350"/>
                  </a:cubicBezTo>
                  <a:lnTo>
                    <a:pt x="26943" y="1121350"/>
                  </a:lnTo>
                  <a:cubicBezTo>
                    <a:pt x="12063" y="1121350"/>
                    <a:pt x="0" y="1109287"/>
                    <a:pt x="0" y="1094407"/>
                  </a:cubicBezTo>
                  <a:lnTo>
                    <a:pt x="0" y="26943"/>
                  </a:lnTo>
                  <a:cubicBezTo>
                    <a:pt x="0" y="12063"/>
                    <a:pt x="12063" y="0"/>
                    <a:pt x="26943" y="0"/>
                  </a:cubicBez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406410" cy="1178500"/>
            </a:xfrm>
            <a:prstGeom prst="rect">
              <a:avLst/>
            </a:prstGeom>
          </p:spPr>
          <p:txBody>
            <a:bodyPr lIns="63647" tIns="63647" rIns="63647" bIns="63647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118023" y="3550936"/>
            <a:ext cx="2605157" cy="260515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63647" tIns="63647" rIns="63647" bIns="63647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653085" y="3495020"/>
            <a:ext cx="4983293" cy="2605157"/>
            <a:chOff x="25809" y="0"/>
            <a:chExt cx="786991" cy="812800"/>
          </a:xfrm>
        </p:grpSpPr>
        <p:sp>
          <p:nvSpPr>
            <p:cNvPr id="32" name="Freeform 32"/>
            <p:cNvSpPr/>
            <p:nvPr/>
          </p:nvSpPr>
          <p:spPr>
            <a:xfrm>
              <a:off x="25809" y="0"/>
              <a:ext cx="786991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pPr algn="ctr"/>
              <a:r>
                <a:rPr lang="en-SG" sz="8000" dirty="0"/>
                <a:t>reason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63647" tIns="63647" rIns="63647" bIns="63647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653070" y="5326251"/>
            <a:ext cx="5535062" cy="35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2400" spc="-124" dirty="0">
                <a:solidFill>
                  <a:srgbClr val="001640"/>
                </a:solidFill>
                <a:latin typeface="Helios"/>
              </a:rPr>
              <a:t>Hotel Owners</a:t>
            </a:r>
          </a:p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2400" spc="-124" dirty="0">
                <a:solidFill>
                  <a:srgbClr val="001640"/>
                </a:solidFill>
                <a:latin typeface="Helios"/>
              </a:rPr>
              <a:t>Hotel Staffs</a:t>
            </a:r>
          </a:p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2400" spc="-124" dirty="0">
                <a:solidFill>
                  <a:srgbClr val="001640"/>
                </a:solidFill>
                <a:latin typeface="Helios"/>
              </a:rPr>
              <a:t>Guests/Tourists</a:t>
            </a:r>
          </a:p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2400" spc="-124" dirty="0">
                <a:solidFill>
                  <a:srgbClr val="001640"/>
                </a:solidFill>
                <a:latin typeface="Helios"/>
              </a:rPr>
              <a:t>Project Manager</a:t>
            </a:r>
          </a:p>
          <a:p>
            <a:pPr marL="768226" lvl="1" indent="-384113">
              <a:lnSpc>
                <a:spcPts val="4981"/>
              </a:lnSpc>
              <a:buFont typeface="Arial"/>
              <a:buChar char="•"/>
            </a:pPr>
            <a:r>
              <a:rPr lang="en-US" sz="2400" spc="-124" dirty="0">
                <a:solidFill>
                  <a:srgbClr val="001640"/>
                </a:solidFill>
                <a:latin typeface="Helios"/>
              </a:rPr>
              <a:t>Development Team</a:t>
            </a:r>
          </a:p>
          <a:p>
            <a:pPr marL="236603" lvl="1">
              <a:lnSpc>
                <a:spcPts val="3024"/>
              </a:lnSpc>
            </a:pPr>
            <a:endParaRPr lang="en-US" sz="2191" dirty="0">
              <a:solidFill>
                <a:srgbClr val="000000"/>
              </a:solidFill>
              <a:latin typeface="DM Sans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6282770" y="252159"/>
            <a:ext cx="1662721" cy="1500606"/>
            <a:chOff x="0" y="0"/>
            <a:chExt cx="2216961" cy="20008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216961" cy="2000807"/>
            </a:xfrm>
            <a:custGeom>
              <a:avLst/>
              <a:gdLst/>
              <a:ahLst/>
              <a:cxnLst/>
              <a:rect l="l" t="t" r="r" b="b"/>
              <a:pathLst>
                <a:path w="2216961" h="2000807">
                  <a:moveTo>
                    <a:pt x="0" y="0"/>
                  </a:moveTo>
                  <a:lnTo>
                    <a:pt x="2216961" y="0"/>
                  </a:lnTo>
                  <a:lnTo>
                    <a:pt x="2216961" y="2000807"/>
                  </a:lnTo>
                  <a:lnTo>
                    <a:pt x="0" y="2000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01706" y="377902"/>
              <a:ext cx="1656950" cy="987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77"/>
                </a:lnSpc>
                <a:spcBef>
                  <a:spcPct val="0"/>
                </a:spcBef>
              </a:pPr>
              <a:r>
                <a:rPr lang="en-US" sz="4483">
                  <a:solidFill>
                    <a:srgbClr val="FFF8EF"/>
                  </a:solidFill>
                  <a:latin typeface="Candal"/>
                </a:rPr>
                <a:t>07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140</Words>
  <Application>Microsoft Office PowerPoint</Application>
  <PresentationFormat>Custom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DM Sans Bold</vt:lpstr>
      <vt:lpstr>Calibri</vt:lpstr>
      <vt:lpstr>Arial</vt:lpstr>
      <vt:lpstr>Candal</vt:lpstr>
      <vt:lpstr>Helios Bold</vt:lpstr>
      <vt:lpstr>Agrandir Grand Heavy</vt:lpstr>
      <vt:lpstr>Helios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CA21093-BCI3302</dc:title>
  <cp:lastModifiedBy>User</cp:lastModifiedBy>
  <cp:revision>4</cp:revision>
  <dcterms:created xsi:type="dcterms:W3CDTF">2006-08-16T00:00:00Z</dcterms:created>
  <dcterms:modified xsi:type="dcterms:W3CDTF">2024-10-17T08:13:36Z</dcterms:modified>
  <dc:identifier>DAF_WEBZr94</dc:identifier>
</cp:coreProperties>
</file>